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17" r:id="rId3"/>
    <p:sldId id="257" r:id="rId4"/>
    <p:sldId id="258" r:id="rId5"/>
    <p:sldId id="259" r:id="rId6"/>
    <p:sldId id="260" r:id="rId7"/>
    <p:sldId id="261" r:id="rId8"/>
    <p:sldId id="266" r:id="rId9"/>
    <p:sldId id="262" r:id="rId10"/>
    <p:sldId id="300" r:id="rId11"/>
    <p:sldId id="292" r:id="rId12"/>
    <p:sldId id="301" r:id="rId13"/>
    <p:sldId id="302" r:id="rId14"/>
    <p:sldId id="299" r:id="rId15"/>
    <p:sldId id="264" r:id="rId16"/>
    <p:sldId id="293" r:id="rId17"/>
    <p:sldId id="286" r:id="rId18"/>
    <p:sldId id="303" r:id="rId19"/>
    <p:sldId id="304" r:id="rId20"/>
    <p:sldId id="307" r:id="rId21"/>
    <p:sldId id="308" r:id="rId22"/>
    <p:sldId id="309" r:id="rId23"/>
    <p:sldId id="305" r:id="rId24"/>
    <p:sldId id="310" r:id="rId25"/>
    <p:sldId id="306" r:id="rId26"/>
    <p:sldId id="288" r:id="rId27"/>
    <p:sldId id="312" r:id="rId28"/>
    <p:sldId id="314" r:id="rId29"/>
    <p:sldId id="315" r:id="rId30"/>
    <p:sldId id="311" r:id="rId31"/>
    <p:sldId id="313" r:id="rId32"/>
    <p:sldId id="316" r:id="rId33"/>
    <p:sldId id="289" r:id="rId34"/>
    <p:sldId id="277" r:id="rId35"/>
    <p:sldId id="318" r:id="rId3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AFDE"/>
    <a:srgbClr val="99D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1EF2CE-E29A-4ADE-A298-76807760FD90}" v="42" dt="2021-10-19T17:47:25.2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78848" autoAdjust="0"/>
  </p:normalViewPr>
  <p:slideViewPr>
    <p:cSldViewPr snapToGrid="0">
      <p:cViewPr varScale="1">
        <p:scale>
          <a:sx n="128" d="100"/>
          <a:sy n="128" d="100"/>
        </p:scale>
        <p:origin x="15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Kuffner dos Anjos" userId="3925196f-71a7-46bf-baee-ed570243f2ce" providerId="ADAL" clId="{62DAFA0D-5A87-4DCD-8586-46DC5ECDC8E4}"/>
    <pc:docChg chg="delSld modSld">
      <pc:chgData name="Rafael Kuffner dos Anjos" userId="3925196f-71a7-46bf-baee-ed570243f2ce" providerId="ADAL" clId="{62DAFA0D-5A87-4DCD-8586-46DC5ECDC8E4}" dt="2021-09-14T12:12:24.826" v="10" actId="20577"/>
      <pc:docMkLst>
        <pc:docMk/>
      </pc:docMkLst>
      <pc:sldChg chg="modSp mod">
        <pc:chgData name="Rafael Kuffner dos Anjos" userId="3925196f-71a7-46bf-baee-ed570243f2ce" providerId="ADAL" clId="{62DAFA0D-5A87-4DCD-8586-46DC5ECDC8E4}" dt="2021-09-14T12:12:24.826" v="10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62DAFA0D-5A87-4DCD-8586-46DC5ECDC8E4}" dt="2021-09-14T12:12:24.826" v="10" actId="20577"/>
          <ac:spMkLst>
            <pc:docMk/>
            <pc:sldMk cId="2250373187" sldId="256"/>
            <ac:spMk id="2" creationId="{80B9CD96-C14B-44A5-91B1-55D9A499211B}"/>
          </ac:spMkLst>
        </pc:spChg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73643261" sldId="25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18510689" sldId="25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26564959" sldId="25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1741759209" sldId="260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693817968" sldId="261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992679370" sldId="262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42091567" sldId="263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07352231" sldId="264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01494299" sldId="265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528289736" sldId="266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32190984" sldId="26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343880058" sldId="26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728283146" sldId="26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2906909" sldId="270"/>
        </pc:sldMkLst>
      </pc:sldChg>
    </pc:docChg>
  </pc:docChgLst>
  <pc:docChgLst>
    <pc:chgData name="Rafael Kuffner dos Anjos" userId="3925196f-71a7-46bf-baee-ed570243f2ce" providerId="ADAL" clId="{53062A82-23AF-4EB8-ABAB-FDE75936E6DD}"/>
    <pc:docChg chg="undo custSel addSld delSld modSld sldOrd modMainMaster">
      <pc:chgData name="Rafael Kuffner dos Anjos" userId="3925196f-71a7-46bf-baee-ed570243f2ce" providerId="ADAL" clId="{53062A82-23AF-4EB8-ABAB-FDE75936E6DD}" dt="2021-09-14T12:11:25.118" v="1267" actId="20577"/>
      <pc:docMkLst>
        <pc:docMk/>
      </pc:docMkLst>
      <pc:sldChg chg="addSp delSp modSp mod modAnim">
        <pc:chgData name="Rafael Kuffner dos Anjos" userId="3925196f-71a7-46bf-baee-ed570243f2ce" providerId="ADAL" clId="{53062A82-23AF-4EB8-ABAB-FDE75936E6DD}" dt="2021-09-14T10:30:05.568" v="267"/>
        <pc:sldMkLst>
          <pc:docMk/>
          <pc:sldMk cId="773643261" sldId="257"/>
        </pc:sldMkLst>
        <pc:spChg chg="add mod">
          <ac:chgData name="Rafael Kuffner dos Anjos" userId="3925196f-71a7-46bf-baee-ed570243f2ce" providerId="ADAL" clId="{53062A82-23AF-4EB8-ABAB-FDE75936E6DD}" dt="2021-09-14T10:29:33.393" v="260" actId="1076"/>
          <ac:spMkLst>
            <pc:docMk/>
            <pc:sldMk cId="773643261" sldId="257"/>
            <ac:spMk id="82" creationId="{3CB1D931-EE7E-414C-8FFB-D27DAE8BA80D}"/>
          </ac:spMkLst>
        </pc:spChg>
        <pc:spChg chg="add mod">
          <ac:chgData name="Rafael Kuffner dos Anjos" userId="3925196f-71a7-46bf-baee-ed570243f2ce" providerId="ADAL" clId="{53062A82-23AF-4EB8-ABAB-FDE75936E6DD}" dt="2021-09-14T10:29:35.623" v="261" actId="1076"/>
          <ac:spMkLst>
            <pc:docMk/>
            <pc:sldMk cId="773643261" sldId="257"/>
            <ac:spMk id="83" creationId="{E5F3A411-4FF0-450F-8AD7-C2D1054B10D8}"/>
          </ac:spMkLst>
        </pc:spChg>
        <pc:spChg chg="add mod">
          <ac:chgData name="Rafael Kuffner dos Anjos" userId="3925196f-71a7-46bf-baee-ed570243f2ce" providerId="ADAL" clId="{53062A82-23AF-4EB8-ABAB-FDE75936E6DD}" dt="2021-09-14T10:20:46.249" v="101" actId="2711"/>
          <ac:spMkLst>
            <pc:docMk/>
            <pc:sldMk cId="773643261" sldId="257"/>
            <ac:spMk id="84" creationId="{2FE38C6A-BC03-4E9E-BCE6-5ECCF0C47928}"/>
          </ac:spMkLst>
        </pc:spChg>
        <pc:spChg chg="add mod">
          <ac:chgData name="Rafael Kuffner dos Anjos" userId="3925196f-71a7-46bf-baee-ed570243f2ce" providerId="ADAL" clId="{53062A82-23AF-4EB8-ABAB-FDE75936E6DD}" dt="2021-09-14T10:18:24.774" v="43" actId="1076"/>
          <ac:spMkLst>
            <pc:docMk/>
            <pc:sldMk cId="773643261" sldId="257"/>
            <ac:spMk id="86" creationId="{E59254E6-2626-4B87-891D-CD8A3FA1D378}"/>
          </ac:spMkLst>
        </pc:spChg>
        <pc:spChg chg="add del mod">
          <ac:chgData name="Rafael Kuffner dos Anjos" userId="3925196f-71a7-46bf-baee-ed570243f2ce" providerId="ADAL" clId="{53062A82-23AF-4EB8-ABAB-FDE75936E6DD}" dt="2021-09-14T10:20:34.423" v="100" actId="1076"/>
          <ac:spMkLst>
            <pc:docMk/>
            <pc:sldMk cId="773643261" sldId="257"/>
            <ac:spMk id="94" creationId="{10E5F155-1D0E-47E5-A147-C4187BB4AAD7}"/>
          </ac:spMkLst>
        </pc:spChg>
        <pc:grpChg chg="add mod">
          <ac:chgData name="Rafael Kuffner dos Anjos" userId="3925196f-71a7-46bf-baee-ed570243f2ce" providerId="ADAL" clId="{53062A82-23AF-4EB8-ABAB-FDE75936E6DD}" dt="2021-09-14T10:17:44.834" v="22" actId="164"/>
          <ac:grpSpMkLst>
            <pc:docMk/>
            <pc:sldMk cId="773643261" sldId="257"/>
            <ac:grpSpMk id="85" creationId="{25F483A5-B8E3-4412-A82C-02AF84736D4C}"/>
          </ac:grpSpMkLst>
        </pc:grp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6" creationId="{C64E5580-2010-4DCD-A6F7-E70F15F322E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7" creationId="{AAABE8BA-2571-4D94-8419-BB2E16F7389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8" creationId="{F6FBFDC1-0E54-496B-88F5-7CE09C2EE69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9" creationId="{70178705-0EEA-45F9-80C8-8775B6D3E2C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0" creationId="{9B757DC0-53E5-41A5-BC3D-B03908F7EC5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1" creationId="{8B200FD3-5836-4AF0-9073-1418BDC007B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2" creationId="{2DB7EF0B-B840-4A1C-B226-26C27451FBB1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7" creationId="{0E284F2D-E305-47F1-8517-589D9375AA1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8" creationId="{AA45912D-4B42-4F3E-B8C3-820EF9C19014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9" creationId="{0E1451F3-BF14-43F9-8B54-0FF0AF6A839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0" creationId="{1ADDFACB-4B2E-47E5-B973-AD7EFEFE0952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1" creationId="{DA4F14AF-D103-46D1-A961-66B8C4B0E6F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2" creationId="{4D9E1C05-3A30-4912-900E-41FAB449F5E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3" creationId="{5E85C7EE-2057-4CC0-811E-6E9EB622824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4" creationId="{8BEE5712-4B99-4000-B42E-50D6A642FE1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5" creationId="{76F16B3E-6FED-4E5B-85A6-9647C3C851F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6" creationId="{33350CCA-4793-41B8-8717-B99FA7255A7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7" creationId="{3151E76B-8C1A-48B6-B542-419D2EDDBE6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8" creationId="{C7D55387-5404-4E72-8482-4F8ABD73EF4F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9" creationId="{C40A651B-4845-4722-ACBD-E0DBA2EF617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60" creationId="{7F4F8606-209E-4D95-8A1C-C1245D55B6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7" creationId="{059F5A64-4E2A-4F33-8865-C4E09BC4445B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8" creationId="{B0639650-BEF4-4A11-875F-9330A9A711FC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9" creationId="{D460A758-EF15-4217-B437-5F884543E5BF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0" creationId="{B2804FBA-20F6-417C-907A-163DC1B9A238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1" creationId="{C0BF617C-AD10-45AD-9010-16813BBE20A1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2" creationId="{8DC9A1BB-A975-4386-9370-C8028576A9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3" creationId="{B38882C3-2F51-4A7E-95BD-7444C67845AC}"/>
          </ac:cxnSpMkLst>
        </pc:cxnChg>
      </pc:sldChg>
      <pc:sldChg chg="addSp delSp modSp new mod setBg addAnim delAnim modAnim setClrOvrMap">
        <pc:chgData name="Rafael Kuffner dos Anjos" userId="3925196f-71a7-46bf-baee-ed570243f2ce" providerId="ADAL" clId="{53062A82-23AF-4EB8-ABAB-FDE75936E6DD}" dt="2021-09-14T10:26:35.906" v="186" actId="404"/>
        <pc:sldMkLst>
          <pc:docMk/>
          <pc:sldMk cId="2618510689" sldId="258"/>
        </pc:sldMkLst>
        <pc:spChg chg="mod ord">
          <ac:chgData name="Rafael Kuffner dos Anjos" userId="3925196f-71a7-46bf-baee-ed570243f2ce" providerId="ADAL" clId="{53062A82-23AF-4EB8-ABAB-FDE75936E6DD}" dt="2021-09-14T10:26:35.906" v="186" actId="404"/>
          <ac:spMkLst>
            <pc:docMk/>
            <pc:sldMk cId="2618510689" sldId="258"/>
            <ac:spMk id="2" creationId="{952D2196-F64B-4F89-920C-C58AD35C99E4}"/>
          </ac:spMkLst>
        </pc:spChg>
        <pc:spChg chg="del">
          <ac:chgData name="Rafael Kuffner dos Anjos" userId="3925196f-71a7-46bf-baee-ed570243f2ce" providerId="ADAL" clId="{53062A82-23AF-4EB8-ABAB-FDE75936E6DD}" dt="2021-09-14T10:22:28.217" v="116" actId="478"/>
          <ac:spMkLst>
            <pc:docMk/>
            <pc:sldMk cId="2618510689" sldId="258"/>
            <ac:spMk id="3" creationId="{BE8E3226-26C7-4939-80A7-0126537D2856}"/>
          </ac:spMkLst>
        </pc:spChg>
        <pc:spChg chg="add mod">
          <ac:chgData name="Rafael Kuffner dos Anjos" userId="3925196f-71a7-46bf-baee-ed570243f2ce" providerId="ADAL" clId="{53062A82-23AF-4EB8-ABAB-FDE75936E6DD}" dt="2021-09-14T10:26:03.594" v="167" actId="1076"/>
          <ac:spMkLst>
            <pc:docMk/>
            <pc:sldMk cId="2618510689" sldId="258"/>
            <ac:spMk id="4" creationId="{20E23DED-DA40-4827-94D1-606A44E4270F}"/>
          </ac:spMkLst>
        </pc:spChg>
        <pc:spChg chg="add del mod">
          <ac:chgData name="Rafael Kuffner dos Anjos" userId="3925196f-71a7-46bf-baee-ed570243f2ce" providerId="ADAL" clId="{53062A82-23AF-4EB8-ABAB-FDE75936E6DD}" dt="2021-09-14T10:25:28.147" v="146"/>
          <ac:spMkLst>
            <pc:docMk/>
            <pc:sldMk cId="2618510689" sldId="258"/>
            <ac:spMk id="21" creationId="{D40F2004-44CF-4F78-9430-DCAC133F5355}"/>
          </ac:spMkLst>
        </pc:spChg>
        <pc:spChg chg="add mod">
          <ac:chgData name="Rafael Kuffner dos Anjos" userId="3925196f-71a7-46bf-baee-ed570243f2ce" providerId="ADAL" clId="{53062A82-23AF-4EB8-ABAB-FDE75936E6DD}" dt="2021-09-14T10:26:15.146" v="180" actId="1076"/>
          <ac:spMkLst>
            <pc:docMk/>
            <pc:sldMk cId="2618510689" sldId="258"/>
            <ac:spMk id="23" creationId="{60756E97-EEAD-4065-B7CD-F6C76E037A56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7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9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6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7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39" creationId="{6753252F-4873-4F63-801D-CC719279A7D5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40" creationId="{047C8CCB-F95D-4249-92DD-651249D3535A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2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3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4" creationId="{599C8C75-BFDF-44E7-A028-EEB5EDD58817}"/>
          </ac:spMkLst>
        </pc:spChg>
        <pc:picChg chg="add del mod">
          <ac:chgData name="Rafael Kuffner dos Anjos" userId="3925196f-71a7-46bf-baee-ed570243f2ce" providerId="ADAL" clId="{53062A82-23AF-4EB8-ABAB-FDE75936E6DD}" dt="2021-09-14T10:25:28.147" v="146"/>
          <ac:picMkLst>
            <pc:docMk/>
            <pc:sldMk cId="2618510689" sldId="258"/>
            <ac:picMk id="20" creationId="{33B56C8C-1ED7-4F8D-AA86-0AEF6FE77D9A}"/>
          </ac:picMkLst>
        </pc:picChg>
        <pc:picChg chg="add mod ord">
          <ac:chgData name="Rafael Kuffner dos Anjos" userId="3925196f-71a7-46bf-baee-ed570243f2ce" providerId="ADAL" clId="{53062A82-23AF-4EB8-ABAB-FDE75936E6DD}" dt="2021-09-14T10:25:44.274" v="149" actId="1076"/>
          <ac:picMkLst>
            <pc:docMk/>
            <pc:sldMk cId="2618510689" sldId="258"/>
            <ac:picMk id="1026" creationId="{88A0DF0F-6A30-4F3D-A2E6-C13941C0801B}"/>
          </ac:picMkLst>
        </pc:picChg>
        <pc:picChg chg="add del mod">
          <ac:chgData name="Rafael Kuffner dos Anjos" userId="3925196f-71a7-46bf-baee-ed570243f2ce" providerId="ADAL" clId="{53062A82-23AF-4EB8-ABAB-FDE75936E6DD}" dt="2021-09-14T10:23:24.264" v="121"/>
          <ac:picMkLst>
            <pc:docMk/>
            <pc:sldMk cId="2618510689" sldId="258"/>
            <ac:picMk id="1028" creationId="{005A9120-F2BC-429A-99A1-108ED9A67957}"/>
          </ac:picMkLst>
        </pc:picChg>
        <pc:picChg chg="add mod">
          <ac:chgData name="Rafael Kuffner dos Anjos" userId="3925196f-71a7-46bf-baee-ed570243f2ce" providerId="ADAL" clId="{53062A82-23AF-4EB8-ABAB-FDE75936E6DD}" dt="2021-09-14T10:25:48.291" v="150" actId="1076"/>
          <ac:picMkLst>
            <pc:docMk/>
            <pc:sldMk cId="2618510689" sldId="258"/>
            <ac:picMk id="1030" creationId="{6B217E83-8CC1-4F54-A75E-C6BD73CC8147}"/>
          </ac:picMkLst>
        </pc:pic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2" creationId="{EBAD6A72-88E8-42F7-88B9-CAF744536BE4}"/>
          </ac:cxnSpMkLst>
        </pc:cxn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3" creationId="{C800968E-0A99-46C4-A9B2-6A63AC66F4B0}"/>
          </ac:cxnSpMkLst>
        </pc:cxnChg>
      </pc:sldChg>
      <pc:sldChg chg="addSp delSp modSp new mod setBg setClrOvrMap">
        <pc:chgData name="Rafael Kuffner dos Anjos" userId="3925196f-71a7-46bf-baee-ed570243f2ce" providerId="ADAL" clId="{53062A82-23AF-4EB8-ABAB-FDE75936E6DD}" dt="2021-09-14T10:36:44.368" v="281" actId="207"/>
        <pc:sldMkLst>
          <pc:docMk/>
          <pc:sldMk cId="2626564959" sldId="259"/>
        </pc:sldMkLst>
        <pc:spChg chg="mod ord">
          <ac:chgData name="Rafael Kuffner dos Anjos" userId="3925196f-71a7-46bf-baee-ed570243f2ce" providerId="ADAL" clId="{53062A82-23AF-4EB8-ABAB-FDE75936E6DD}" dt="2021-09-14T10:36:24.188" v="278" actId="207"/>
          <ac:spMkLst>
            <pc:docMk/>
            <pc:sldMk cId="2626564959" sldId="259"/>
            <ac:spMk id="2" creationId="{505ED8C1-5A13-4867-A495-1C8690400DD5}"/>
          </ac:spMkLst>
        </pc:spChg>
        <pc:spChg chg="add del mod">
          <ac:chgData name="Rafael Kuffner dos Anjos" userId="3925196f-71a7-46bf-baee-ed570243f2ce" providerId="ADAL" clId="{53062A82-23AF-4EB8-ABAB-FDE75936E6DD}" dt="2021-09-14T10:34:52.118" v="274" actId="26606"/>
          <ac:spMkLst>
            <pc:docMk/>
            <pc:sldMk cId="2626564959" sldId="259"/>
            <ac:spMk id="3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7:52.411" v="247" actId="26606"/>
          <ac:spMkLst>
            <pc:docMk/>
            <pc:sldMk cId="2626564959" sldId="259"/>
            <ac:spMk id="9" creationId="{B819A166-7571-4003-A6B8-B62034C3ED30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0" creationId="{2B566528-1B12-4246-9431-5C2D7D081168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1" creationId="{E5F17139-31EE-46AC-B04F-DBBD852DD6CB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2" creationId="{0C541B88-1AE9-40C3-AFD5-967787C1979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4" creationId="{2E80C965-DB6D-4F81-9E9E-B027384D0BD6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5" creationId="{D3F51FEB-38FB-4F6C-9F7B-2F2AFAB65463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7" creationId="{89D16701-DA76-4F72-BB63-E2C3FFBDFE0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8" creationId="{A580F890-B085-4E95-96AA-55AEBEC5CE6E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9" creationId="{1CC28BE1-9DC6-43FE-9582-39F091098D77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20" creationId="{1E547BA6-BAE0-43BB-A7CA-60F69CE252F0}"/>
          </ac:spMkLst>
        </pc:spChg>
        <pc:spChg chg="add del mod">
          <ac:chgData name="Rafael Kuffner dos Anjos" userId="3925196f-71a7-46bf-baee-ed570243f2ce" providerId="ADAL" clId="{53062A82-23AF-4EB8-ABAB-FDE75936E6DD}" dt="2021-09-14T10:29:24.839" v="259" actId="26606"/>
          <ac:spMkLst>
            <pc:docMk/>
            <pc:sldMk cId="2626564959" sldId="259"/>
            <ac:spMk id="37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9:15.898" v="252" actId="26606"/>
          <ac:spMkLst>
            <pc:docMk/>
            <pc:sldMk cId="2626564959" sldId="259"/>
            <ac:spMk id="42" creationId="{86C7B4A1-154A-4DF0-AC46-F88D75A2E0FD}"/>
          </ac:spMkLst>
        </pc:spChg>
        <pc:spChg chg="add del">
          <ac:chgData name="Rafael Kuffner dos Anjos" userId="3925196f-71a7-46bf-baee-ed570243f2ce" providerId="ADAL" clId="{53062A82-23AF-4EB8-ABAB-FDE75936E6DD}" dt="2021-09-14T10:29:16.268" v="254" actId="26606"/>
          <ac:spMkLst>
            <pc:docMk/>
            <pc:sldMk cId="2626564959" sldId="259"/>
            <ac:spMk id="44" creationId="{2B1D4F77-A17C-43D7-B7FA-545148E4E93D}"/>
          </ac:spMkLst>
        </pc:spChg>
        <pc:spChg chg="add del">
          <ac:chgData name="Rafael Kuffner dos Anjos" userId="3925196f-71a7-46bf-baee-ed570243f2ce" providerId="ADAL" clId="{53062A82-23AF-4EB8-ABAB-FDE75936E6DD}" dt="2021-09-14T10:29:20.137" v="256" actId="26606"/>
          <ac:spMkLst>
            <pc:docMk/>
            <pc:sldMk cId="2626564959" sldId="259"/>
            <ac:spMk id="46" creationId="{3CD9DF72-87A3-404E-A828-84CBF11A8303}"/>
          </ac:spMkLst>
        </pc:spChg>
        <pc:spChg chg="add del">
          <ac:chgData name="Rafael Kuffner dos Anjos" userId="3925196f-71a7-46bf-baee-ed570243f2ce" providerId="ADAL" clId="{53062A82-23AF-4EB8-ABAB-FDE75936E6DD}" dt="2021-09-14T10:29:24.478" v="258" actId="26606"/>
          <ac:spMkLst>
            <pc:docMk/>
            <pc:sldMk cId="2626564959" sldId="259"/>
            <ac:spMk id="51" creationId="{2B566528-1B12-4246-9431-5C2D7D081168}"/>
          </ac:spMkLst>
        </pc:s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13" creationId="{7CF625D3-71A3-4F30-A096-8EF334E959D0}"/>
          </ac:grpSpMkLst>
        </pc:gr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21" creationId="{AF9AF3F3-CE0C-4125-BDD7-346487FA0B40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48" creationId="{5995D10D-E9C9-47DB-AE7E-801FEF38F5C9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52" creationId="{828A5161-06F1-46CF-8AD7-844680A59E13}"/>
          </ac:grpSpMkLst>
        </pc:grpChg>
        <pc:graphicFrameChg chg="add del">
          <ac:chgData name="Rafael Kuffner dos Anjos" userId="3925196f-71a7-46bf-baee-ed570243f2ce" providerId="ADAL" clId="{53062A82-23AF-4EB8-ABAB-FDE75936E6DD}" dt="2021-09-14T10:27:52.411" v="247" actId="26606"/>
          <ac:graphicFrameMkLst>
            <pc:docMk/>
            <pc:sldMk cId="2626564959" sldId="259"/>
            <ac:graphicFrameMk id="5" creationId="{93C79FD9-4F4B-4D26-9137-18D92EF0A4D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46.962" v="269" actId="26606"/>
          <ac:graphicFrameMkLst>
            <pc:docMk/>
            <pc:sldMk cId="2626564959" sldId="259"/>
            <ac:graphicFrameMk id="6" creationId="{FF083529-199B-44C0-9B83-5E2C298119D4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1.299" v="271" actId="26606"/>
          <ac:graphicFrameMkLst>
            <pc:docMk/>
            <pc:sldMk cId="2626564959" sldId="259"/>
            <ac:graphicFrameMk id="8" creationId="{E62E64FE-F684-4160-A83C-B3B97AC79B11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27:54.926" v="249" actId="26606"/>
          <ac:graphicFrameMkLst>
            <pc:docMk/>
            <pc:sldMk cId="2626564959" sldId="259"/>
            <ac:graphicFrameMk id="16" creationId="{CFEC595D-6CBA-4219-9AD9-44C9FA07FCB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2.107" v="273" actId="26606"/>
          <ac:graphicFrameMkLst>
            <pc:docMk/>
            <pc:sldMk cId="2626564959" sldId="259"/>
            <ac:graphicFrameMk id="22" creationId="{6C2099A8-3C85-4AAC-AD60-2E1F762829CA}"/>
          </ac:graphicFrameMkLst>
        </pc:graphicFrameChg>
        <pc:graphicFrameChg chg="add mod">
          <ac:chgData name="Rafael Kuffner dos Anjos" userId="3925196f-71a7-46bf-baee-ed570243f2ce" providerId="ADAL" clId="{53062A82-23AF-4EB8-ABAB-FDE75936E6DD}" dt="2021-09-14T10:36:44.368" v="281" actId="207"/>
          <ac:graphicFrameMkLst>
            <pc:docMk/>
            <pc:sldMk cId="2626564959" sldId="259"/>
            <ac:graphicFrameMk id="24" creationId="{4D14861C-A264-4AD8-B16A-22EDFBE63BDE}"/>
          </ac:graphicFrameMkLst>
        </pc:graphicFrameChg>
        <pc:picChg chg="add del mod ord">
          <ac:chgData name="Rafael Kuffner dos Anjos" userId="3925196f-71a7-46bf-baee-ed570243f2ce" providerId="ADAL" clId="{53062A82-23AF-4EB8-ABAB-FDE75936E6DD}" dt="2021-09-14T10:29:24.839" v="259" actId="26606"/>
          <ac:picMkLst>
            <pc:docMk/>
            <pc:sldMk cId="2626564959" sldId="259"/>
            <ac:picMk id="36" creationId="{68153D4D-199E-46B6-B252-897270AE1AA4}"/>
          </ac:picMkLst>
        </pc:picChg>
        <pc:cxnChg chg="add del">
          <ac:chgData name="Rafael Kuffner dos Anjos" userId="3925196f-71a7-46bf-baee-ed570243f2ce" providerId="ADAL" clId="{53062A82-23AF-4EB8-ABAB-FDE75936E6DD}" dt="2021-09-14T10:29:20.137" v="256" actId="26606"/>
          <ac:cxnSpMkLst>
            <pc:docMk/>
            <pc:sldMk cId="2626564959" sldId="259"/>
            <ac:cxnSpMk id="47" creationId="{20E3A342-4D61-4E3F-AF90-1AB42AEB96CC}"/>
          </ac:cxnSpMkLst>
        </pc:cxnChg>
      </pc:sldChg>
      <pc:sldChg chg="addSp delSp modSp new mod setBg">
        <pc:chgData name="Rafael Kuffner dos Anjos" userId="3925196f-71a7-46bf-baee-ed570243f2ce" providerId="ADAL" clId="{53062A82-23AF-4EB8-ABAB-FDE75936E6DD}" dt="2021-09-14T10:43:54.390" v="302" actId="208"/>
        <pc:sldMkLst>
          <pc:docMk/>
          <pc:sldMk cId="1741759209" sldId="260"/>
        </pc:sldMkLst>
        <pc:spChg chg="mod">
          <ac:chgData name="Rafael Kuffner dos Anjos" userId="3925196f-71a7-46bf-baee-ed570243f2ce" providerId="ADAL" clId="{53062A82-23AF-4EB8-ABAB-FDE75936E6DD}" dt="2021-09-14T10:43:03.552" v="299" actId="207"/>
          <ac:spMkLst>
            <pc:docMk/>
            <pc:sldMk cId="1741759209" sldId="260"/>
            <ac:spMk id="2" creationId="{57D4760D-1CCB-44ED-A561-E896E82D4123}"/>
          </ac:spMkLst>
        </pc:spChg>
        <pc:spChg chg="add del mod">
          <ac:chgData name="Rafael Kuffner dos Anjos" userId="3925196f-71a7-46bf-baee-ed570243f2ce" providerId="ADAL" clId="{53062A82-23AF-4EB8-ABAB-FDE75936E6DD}" dt="2021-09-14T10:39:09.282" v="293" actId="26606"/>
          <ac:spMkLst>
            <pc:docMk/>
            <pc:sldMk cId="1741759209" sldId="260"/>
            <ac:spMk id="3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9" creationId="{73144208-AAFC-4C3A-A4F1-EF3D72AF4C4C}"/>
          </ac:spMkLst>
        </pc:spChg>
        <pc:spChg chg="add del">
          <ac:chgData name="Rafael Kuffner dos Anjos" userId="3925196f-71a7-46bf-baee-ed570243f2ce" providerId="ADAL" clId="{53062A82-23AF-4EB8-ABAB-FDE75936E6DD}" dt="2021-09-14T10:39:02.563" v="288" actId="26606"/>
          <ac:spMkLst>
            <pc:docMk/>
            <pc:sldMk cId="1741759209" sldId="260"/>
            <ac:spMk id="10" creationId="{73144208-AAFC-4C3A-A4F1-EF3D72AF4C4C}"/>
          </ac:spMkLst>
        </pc:spChg>
        <pc:spChg chg="add mod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11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39:04.812" v="290" actId="26606"/>
          <ac:spMkLst>
            <pc:docMk/>
            <pc:sldMk cId="1741759209" sldId="260"/>
            <ac:spMk id="13" creationId="{73144208-AAFC-4C3A-A4F1-EF3D72AF4C4C}"/>
          </ac:spMkLst>
        </pc:spChg>
        <pc:graphicFrameChg chg="add del">
          <ac:chgData name="Rafael Kuffner dos Anjos" userId="3925196f-71a7-46bf-baee-ed570243f2ce" providerId="ADAL" clId="{53062A82-23AF-4EB8-ABAB-FDE75936E6DD}" dt="2021-09-14T10:39:09.276" v="292" actId="26606"/>
          <ac:graphicFrameMkLst>
            <pc:docMk/>
            <pc:sldMk cId="1741759209" sldId="260"/>
            <ac:graphicFrameMk id="5" creationId="{8E0B4DE1-CC49-4B58-8CD0-E72340368C95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0:39:02.563" v="288" actId="26606"/>
          <ac:picMkLst>
            <pc:docMk/>
            <pc:sldMk cId="1741759209" sldId="260"/>
            <ac:picMk id="7" creationId="{00026B8C-DD19-480E-BFFE-F33D6FF20B20}"/>
          </ac:picMkLst>
        </pc:picChg>
        <pc:picChg chg="add mod">
          <ac:chgData name="Rafael Kuffner dos Anjos" userId="3925196f-71a7-46bf-baee-ed570243f2ce" providerId="ADAL" clId="{53062A82-23AF-4EB8-ABAB-FDE75936E6DD}" dt="2021-09-14T10:43:54.390" v="302" actId="208"/>
          <ac:picMkLst>
            <pc:docMk/>
            <pc:sldMk cId="1741759209" sldId="260"/>
            <ac:picMk id="8" creationId="{00026B8C-DD19-480E-BFFE-F33D6FF20B20}"/>
          </ac:picMkLst>
        </pc:picChg>
        <pc:picChg chg="add del">
          <ac:chgData name="Rafael Kuffner dos Anjos" userId="3925196f-71a7-46bf-baee-ed570243f2ce" providerId="ADAL" clId="{53062A82-23AF-4EB8-ABAB-FDE75936E6DD}" dt="2021-09-14T10:39:04.812" v="290" actId="26606"/>
          <ac:picMkLst>
            <pc:docMk/>
            <pc:sldMk cId="1741759209" sldId="260"/>
            <ac:picMk id="12" creationId="{6DE31809-4A7B-412F-B094-5310EB1CB9E9}"/>
          </ac:picMkLst>
        </pc:picChg>
      </pc:sldChg>
      <pc:sldChg chg="addSp delSp modSp new mod setBg">
        <pc:chgData name="Rafael Kuffner dos Anjos" userId="3925196f-71a7-46bf-baee-ed570243f2ce" providerId="ADAL" clId="{53062A82-23AF-4EB8-ABAB-FDE75936E6DD}" dt="2021-09-14T11:26:57.919" v="978" actId="20577"/>
        <pc:sldMkLst>
          <pc:docMk/>
          <pc:sldMk cId="3693817968" sldId="261"/>
        </pc:sldMkLst>
        <pc:spChg chg="mo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2" creationId="{F30549CB-FB74-4468-8350-0E1742EC990B}"/>
          </ac:spMkLst>
        </pc:spChg>
        <pc:spChg chg="mod">
          <ac:chgData name="Rafael Kuffner dos Anjos" userId="3925196f-71a7-46bf-baee-ed570243f2ce" providerId="ADAL" clId="{53062A82-23AF-4EB8-ABAB-FDE75936E6DD}" dt="2021-09-14T11:26:57.919" v="978" actId="20577"/>
          <ac:spMkLst>
            <pc:docMk/>
            <pc:sldMk cId="3693817968" sldId="261"/>
            <ac:spMk id="3" creationId="{6DD6E936-AA88-43B8-80BB-007AD9CB1869}"/>
          </ac:spMkLst>
        </pc:spChg>
        <pc:spChg chg="add del">
          <ac:chgData name="Rafael Kuffner dos Anjos" userId="3925196f-71a7-46bf-baee-ed570243f2ce" providerId="ADAL" clId="{53062A82-23AF-4EB8-ABAB-FDE75936E6DD}" dt="2021-09-14T10:52:45.814" v="348" actId="22"/>
          <ac:spMkLst>
            <pc:docMk/>
            <pc:sldMk cId="3693817968" sldId="261"/>
            <ac:spMk id="5" creationId="{B4982E30-1AAB-44D1-ABF5-3E880AAA2991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8" creationId="{5E39A796-BE83-48B1-B33F-35C4A32AAB57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9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3" creationId="{2C46C4D6-C474-4E92-B52E-944C1118F7B6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4" creationId="{0E3596DD-156A-473E-9BB3-C6A29F7574E9}"/>
          </ac:spMkLst>
        </pc:spChg>
        <pc:spChg chg="add del">
          <ac:chgData name="Rafael Kuffner dos Anjos" userId="3925196f-71a7-46bf-baee-ed570243f2ce" providerId="ADAL" clId="{53062A82-23AF-4EB8-ABAB-FDE75936E6DD}" dt="2021-09-14T11:03:37.553" v="521" actId="22"/>
          <ac:spMkLst>
            <pc:docMk/>
            <pc:sldMk cId="3693817968" sldId="261"/>
            <ac:spMk id="15" creationId="{61F851BD-FC84-47BA-811E-BA341CAEC355}"/>
          </ac:spMkLst>
        </pc:spChg>
        <pc:picChg chg="add mod">
          <ac:chgData name="Rafael Kuffner dos Anjos" userId="3925196f-71a7-46bf-baee-ed570243f2ce" providerId="ADAL" clId="{53062A82-23AF-4EB8-ABAB-FDE75936E6DD}" dt="2021-09-14T11:02:51.203" v="515" actId="27614"/>
          <ac:picMkLst>
            <pc:docMk/>
            <pc:sldMk cId="3693817968" sldId="261"/>
            <ac:picMk id="6" creationId="{3A66BEE0-C1E1-43AB-BC1E-3669258C3CBB}"/>
          </ac:picMkLst>
        </pc:picChg>
        <pc:picChg chg="add mod">
          <ac:chgData name="Rafael Kuffner dos Anjos" userId="3925196f-71a7-46bf-baee-ed570243f2ce" providerId="ADAL" clId="{53062A82-23AF-4EB8-ABAB-FDE75936E6DD}" dt="2021-09-14T11:03:10.106" v="518" actId="1036"/>
          <ac:picMkLst>
            <pc:docMk/>
            <pc:sldMk cId="3693817968" sldId="261"/>
            <ac:picMk id="12" creationId="{60F93BA3-8EA6-4652-B9C4-24C442D8B704}"/>
          </ac:picMkLst>
        </pc:picChg>
        <pc:cxnChg chg="add del">
          <ac:chgData name="Rafael Kuffner dos Anjos" userId="3925196f-71a7-46bf-baee-ed570243f2ce" providerId="ADAL" clId="{53062A82-23AF-4EB8-ABAB-FDE75936E6DD}" dt="2021-09-14T11:01:17.992" v="357" actId="26606"/>
          <ac:cxnSpMkLst>
            <pc:docMk/>
            <pc:sldMk cId="3693817968" sldId="261"/>
            <ac:cxnSpMk id="11" creationId="{A7F400EE-A8A5-48AF-B4D6-291B52C6F0B0}"/>
          </ac:cxnSpMkLst>
        </pc:cxn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393935810" sldId="262"/>
        </pc:sldMkLst>
      </pc:sldChg>
      <pc:sldChg chg="addSp delSp modSp new mod">
        <pc:chgData name="Rafael Kuffner dos Anjos" userId="3925196f-71a7-46bf-baee-ed570243f2ce" providerId="ADAL" clId="{53062A82-23AF-4EB8-ABAB-FDE75936E6DD}" dt="2021-09-14T11:06:22.356" v="645" actId="1076"/>
        <pc:sldMkLst>
          <pc:docMk/>
          <pc:sldMk cId="992679370" sldId="262"/>
        </pc:sldMkLst>
        <pc:spChg chg="mod">
          <ac:chgData name="Rafael Kuffner dos Anjos" userId="3925196f-71a7-46bf-baee-ed570243f2ce" providerId="ADAL" clId="{53062A82-23AF-4EB8-ABAB-FDE75936E6DD}" dt="2021-09-14T11:04:42.330" v="545" actId="20577"/>
          <ac:spMkLst>
            <pc:docMk/>
            <pc:sldMk cId="992679370" sldId="262"/>
            <ac:spMk id="2" creationId="{50813C1B-D557-4B67-9141-9814DFDE1CC4}"/>
          </ac:spMkLst>
        </pc:spChg>
        <pc:spChg chg="add del mod">
          <ac:chgData name="Rafael Kuffner dos Anjos" userId="3925196f-71a7-46bf-baee-ed570243f2ce" providerId="ADAL" clId="{53062A82-23AF-4EB8-ABAB-FDE75936E6DD}" dt="2021-09-14T11:06:13.669" v="642" actId="20577"/>
          <ac:spMkLst>
            <pc:docMk/>
            <pc:sldMk cId="992679370" sldId="262"/>
            <ac:spMk id="3" creationId="{CE592B94-E63E-457C-B127-6385D2F32E41}"/>
          </ac:spMkLst>
        </pc:spChg>
        <pc:spChg chg="add del mod">
          <ac:chgData name="Rafael Kuffner dos Anjos" userId="3925196f-71a7-46bf-baee-ed570243f2ce" providerId="ADAL" clId="{53062A82-23AF-4EB8-ABAB-FDE75936E6DD}" dt="2021-09-14T11:05:44.841" v="623" actId="21"/>
          <ac:spMkLst>
            <pc:docMk/>
            <pc:sldMk cId="992679370" sldId="262"/>
            <ac:spMk id="4" creationId="{C1955542-6019-43BF-978E-AD6A2773770E}"/>
          </ac:spMkLst>
        </pc:spChg>
        <pc:picChg chg="add del mod">
          <ac:chgData name="Rafael Kuffner dos Anjos" userId="3925196f-71a7-46bf-baee-ed570243f2ce" providerId="ADAL" clId="{53062A82-23AF-4EB8-ABAB-FDE75936E6DD}" dt="2021-09-14T11:06:22.356" v="645" actId="1076"/>
          <ac:picMkLst>
            <pc:docMk/>
            <pc:sldMk cId="992679370" sldId="262"/>
            <ac:picMk id="2050" creationId="{CB204202-8FA5-4F87-8766-65C1AEFEE1E7}"/>
          </ac:picMkLst>
        </pc:picChg>
      </pc:sldChg>
      <pc:sldChg chg="addSp delSp 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32906780" sldId="263"/>
        </pc:sldMkLst>
        <pc:spChg chg="add del mod">
          <ac:chgData name="Rafael Kuffner dos Anjos" userId="3925196f-71a7-46bf-baee-ed570243f2ce" providerId="ADAL" clId="{53062A82-23AF-4EB8-ABAB-FDE75936E6DD}" dt="2021-09-14T10:50:39.376" v="329" actId="478"/>
          <ac:spMkLst>
            <pc:docMk/>
            <pc:sldMk cId="132906780" sldId="263"/>
            <ac:spMk id="5" creationId="{6F4619A6-277A-491A-BD4B-1AB8F4C26C3D}"/>
          </ac:spMkLst>
        </pc:spChg>
        <pc:spChg chg="mod">
          <ac:chgData name="Rafael Kuffner dos Anjos" userId="3925196f-71a7-46bf-baee-ed570243f2ce" providerId="ADAL" clId="{53062A82-23AF-4EB8-ABAB-FDE75936E6DD}" dt="2021-09-14T10:50:09.015" v="323" actId="1076"/>
          <ac:spMkLst>
            <pc:docMk/>
            <pc:sldMk cId="132906780" sldId="263"/>
            <ac:spMk id="6" creationId="{17015B84-BE84-CF46-81F7-FD21D8C8A93C}"/>
          </ac:spMkLst>
        </pc:spChg>
        <pc:spChg chg="add del mod">
          <ac:chgData name="Rafael Kuffner dos Anjos" userId="3925196f-71a7-46bf-baee-ed570243f2ce" providerId="ADAL" clId="{53062A82-23AF-4EB8-ABAB-FDE75936E6DD}" dt="2021-09-14T10:50:44.058" v="332" actId="478"/>
          <ac:spMkLst>
            <pc:docMk/>
            <pc:sldMk cId="132906780" sldId="263"/>
            <ac:spMk id="8" creationId="{69C8E0FE-3172-4116-B040-BD1C7A7FA569}"/>
          </ac:spMkLst>
        </pc:spChg>
        <pc:spChg chg="add del mod">
          <ac:chgData name="Rafael Kuffner dos Anjos" userId="3925196f-71a7-46bf-baee-ed570243f2ce" providerId="ADAL" clId="{53062A82-23AF-4EB8-ABAB-FDE75936E6DD}" dt="2021-09-14T10:50:42.021" v="330" actId="478"/>
          <ac:spMkLst>
            <pc:docMk/>
            <pc:sldMk cId="132906780" sldId="263"/>
            <ac:spMk id="9" creationId="{69869D24-6AA0-4B4C-818D-9841FA686376}"/>
          </ac:spMkLst>
        </pc:spChg>
        <pc:picChg chg="mod">
          <ac:chgData name="Rafael Kuffner dos Anjos" userId="3925196f-71a7-46bf-baee-ed570243f2ce" providerId="ADAL" clId="{53062A82-23AF-4EB8-ABAB-FDE75936E6DD}" dt="2021-09-14T10:50:06.978" v="322" actId="1076"/>
          <ac:picMkLst>
            <pc:docMk/>
            <pc:sldMk cId="132906780" sldId="263"/>
            <ac:picMk id="4" creationId="{00000000-0000-0000-0000-000000000000}"/>
          </ac:picMkLst>
        </pc:picChg>
        <pc:picChg chg="add del mod">
          <ac:chgData name="Rafael Kuffner dos Anjos" userId="3925196f-71a7-46bf-baee-ed570243f2ce" providerId="ADAL" clId="{53062A82-23AF-4EB8-ABAB-FDE75936E6DD}" dt="2021-09-14T10:50:34.835" v="328" actId="478"/>
          <ac:picMkLst>
            <pc:docMk/>
            <pc:sldMk cId="132906780" sldId="263"/>
            <ac:picMk id="7" creationId="{338C4399-FE89-4F00-82EA-6001F162FAD5}"/>
          </ac:picMkLst>
        </pc:picChg>
      </pc:sldChg>
      <pc:sldChg chg="addSp delSp modSp new mod setBg setClrOvrMap">
        <pc:chgData name="Rafael Kuffner dos Anjos" userId="3925196f-71a7-46bf-baee-ed570243f2ce" providerId="ADAL" clId="{53062A82-23AF-4EB8-ABAB-FDE75936E6DD}" dt="2021-09-14T11:37:57.490" v="1001" actId="207"/>
        <pc:sldMkLst>
          <pc:docMk/>
          <pc:sldMk cId="4042091567" sldId="263"/>
        </pc:sldMkLst>
        <pc:spChg chg="mod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2" creationId="{FA1C6542-E402-418B-AC1B-C4B27799D456}"/>
          </ac:spMkLst>
        </pc:spChg>
        <pc:spChg chg="add del mod">
          <ac:chgData name="Rafael Kuffner dos Anjos" userId="3925196f-71a7-46bf-baee-ed570243f2ce" providerId="ADAL" clId="{53062A82-23AF-4EB8-ABAB-FDE75936E6DD}" dt="2021-09-14T11:20:07.791" v="716" actId="26606"/>
          <ac:spMkLst>
            <pc:docMk/>
            <pc:sldMk cId="4042091567" sldId="263"/>
            <ac:spMk id="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09:12.153" v="648" actId="22"/>
          <ac:spMkLst>
            <pc:docMk/>
            <pc:sldMk cId="4042091567" sldId="263"/>
            <ac:spMk id="5" creationId="{5B215709-F0A1-42EC-AAEA-BE52EAA8D238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7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8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9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11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12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35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20:07.784" v="715" actId="26606"/>
          <ac:spMkLst>
            <pc:docMk/>
            <pc:sldMk cId="4042091567" sldId="263"/>
            <ac:spMk id="36" creationId="{C5E6CFF1-2F42-4E10-9A97-F116F46F53FE}"/>
          </ac:spMkLst>
        </pc:spChg>
        <pc:spChg chg="add del">
          <ac:chgData name="Rafael Kuffner dos Anjos" userId="3925196f-71a7-46bf-baee-ed570243f2ce" providerId="ADAL" clId="{53062A82-23AF-4EB8-ABAB-FDE75936E6DD}" dt="2021-09-14T11:19:07.681" v="688" actId="26606"/>
          <ac:spMkLst>
            <pc:docMk/>
            <pc:sldMk cId="4042091567" sldId="263"/>
            <ac:spMk id="37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0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2" creationId="{D1EA859B-E555-4109-94F3-6700E046E008}"/>
          </ac:spMkLst>
        </pc:spChg>
        <pc:spChg chg="add del mod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47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48" creationId="{8FC9BE17-9A7B-462D-AE50-3D8777387304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0" creationId="{3EBE8569-6AEC-4B8C-8D53-2DE337CDBA65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1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2" creationId="{55D4142C-5077-457F-A6AD-3FECFDB39685}"/>
          </ac:spMkLst>
        </pc:spChg>
        <pc:spChg chg="add del mod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4" creationId="{7A5F0580-5EE9-419F-96EE-B6529EF6E7D0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6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7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07.620" v="985" actId="26606"/>
          <ac:spMkLst>
            <pc:docMk/>
            <pc:sldMk cId="4042091567" sldId="263"/>
            <ac:spMk id="58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59" creationId="{5E39A796-BE83-48B1-B33F-35C4A32AAB57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60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36:13.834" v="987" actId="26606"/>
          <ac:spMkLst>
            <pc:docMk/>
            <pc:sldMk cId="4042091567" sldId="263"/>
            <ac:spMk id="61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2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3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65" creationId="{063BBA22-50EA-4C4D-BE05-F1CE4E63AA56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6" creationId="{6166C6D1-23AC-49C4-BA07-238E4E9F8CEB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7" creationId="{1C091803-41C2-48E0-9228-5148460C7479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8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9" creationId="{A35BD09B-BC3A-45C0-AF8E-950F364CDD42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70" creationId="{05CC4153-3F0D-4F4C-8F12-E8FC3FA40AEE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2" creationId="{BACC6370-2D7E-4714-9D71-7542949D7D5D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3" creationId="{F68B3F68-107C-434F-AA38-110D5EA91B85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4" creationId="{AAD0DBB9-1A4B-4391-81D4-CB19F9AB918A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77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83" creationId="{DCC231C8-C761-4B31-9B1C-C6D19248C6B3}"/>
          </ac:spMkLst>
        </pc:spChg>
        <pc:grpChg chg="add del">
          <ac:chgData name="Rafael Kuffner dos Anjos" userId="3925196f-71a7-46bf-baee-ed570243f2ce" providerId="ADAL" clId="{53062A82-23AF-4EB8-ABAB-FDE75936E6DD}" dt="2021-09-14T11:20:06.297" v="713" actId="26606"/>
          <ac:grpSpMkLst>
            <pc:docMk/>
            <pc:sldMk cId="4042091567" sldId="263"/>
            <ac:grpSpMk id="10" creationId="{11999B20-6058-4C55-882E-A1FB050B69DD}"/>
          </ac:grpSpMkLst>
        </pc:grpChg>
        <pc:grpChg chg="add del">
          <ac:chgData name="Rafael Kuffner dos Anjos" userId="3925196f-71a7-46bf-baee-ed570243f2ce" providerId="ADAL" clId="{53062A82-23AF-4EB8-ABAB-FDE75936E6DD}" dt="2021-09-14T11:19:02.460" v="686" actId="26606"/>
          <ac:grpSpMkLst>
            <pc:docMk/>
            <pc:sldMk cId="4042091567" sldId="263"/>
            <ac:grpSpMk id="13" creationId="{11999B20-6058-4C55-882E-A1FB050B69DD}"/>
          </ac:grpSpMkLst>
        </pc:grpChg>
        <pc:graphicFrameChg chg="add del">
          <ac:chgData name="Rafael Kuffner dos Anjos" userId="3925196f-71a7-46bf-baee-ed570243f2ce" providerId="ADAL" clId="{53062A82-23AF-4EB8-ABAB-FDE75936E6DD}" dt="2021-09-14T11:19:02.460" v="686" actId="26606"/>
          <ac:graphicFrameMkLst>
            <pc:docMk/>
            <pc:sldMk cId="4042091567" sldId="263"/>
            <ac:graphicFrameMk id="6" creationId="{A60CCD3C-8DAC-41AA-9171-CFC640B68F9F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6.297" v="713" actId="26606"/>
          <ac:graphicFrameMkLst>
            <pc:docMk/>
            <pc:sldMk cId="4042091567" sldId="263"/>
            <ac:graphicFrameMk id="34" creationId="{F0DC526F-9500-452B-BEB8-0D843F745C9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19:07.681" v="688" actId="26606"/>
          <ac:graphicFrameMkLst>
            <pc:docMk/>
            <pc:sldMk cId="4042091567" sldId="263"/>
            <ac:graphicFrameMk id="38" creationId="{37DD064B-2AC2-49E2-8657-DBAAA6A57B58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7.784" v="715" actId="26606"/>
          <ac:graphicFrameMkLst>
            <pc:docMk/>
            <pc:sldMk cId="4042091567" sldId="263"/>
            <ac:graphicFrameMk id="45" creationId="{01B7E6F7-55A9-4ABC-B79A-0F120A82B346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07.620" v="985" actId="26606"/>
          <ac:graphicFrameMkLst>
            <pc:docMk/>
            <pc:sldMk cId="4042091567" sldId="263"/>
            <ac:graphicFrameMk id="55" creationId="{A4DF5584-6E44-4885-93C1-65DD9804F34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13.834" v="987" actId="26606"/>
          <ac:graphicFrameMkLst>
            <pc:docMk/>
            <pc:sldMk cId="4042091567" sldId="263"/>
            <ac:graphicFrameMk id="64" creationId="{2EA37028-CB04-43E7-B4DE-F7A82CAA358D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21.190" v="991" actId="26606"/>
          <ac:graphicFrameMkLst>
            <pc:docMk/>
            <pc:sldMk cId="4042091567" sldId="263"/>
            <ac:graphicFrameMk id="75" creationId="{1C457753-6491-4A21-98C9-F5E705BF7D01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37:57.490" v="1001" actId="207"/>
          <ac:graphicFrameMkLst>
            <pc:docMk/>
            <pc:sldMk cId="4042091567" sldId="263"/>
            <ac:graphicFrameMk id="78" creationId="{A4DF5584-6E44-4885-93C1-65DD9804F349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1:20:07.784" v="715" actId="26606"/>
          <ac:picMkLst>
            <pc:docMk/>
            <pc:sldMk cId="4042091567" sldId="263"/>
            <ac:picMk id="39" creationId="{13C1A2BC-FDB5-4C70-AB76-D009263AA868}"/>
          </ac:picMkLst>
        </pc:picChg>
        <pc:picChg chg="add del mod ord">
          <ac:chgData name="Rafael Kuffner dos Anjos" userId="3925196f-71a7-46bf-baee-ed570243f2ce" providerId="ADAL" clId="{53062A82-23AF-4EB8-ABAB-FDE75936E6DD}" dt="2021-09-14T11:19:39.211" v="700" actId="26606"/>
          <ac:picMkLst>
            <pc:docMk/>
            <pc:sldMk cId="4042091567" sldId="263"/>
            <ac:picMk id="41" creationId="{444F6773-00DD-4729-A33A-0828E52F1BDA}"/>
          </ac:picMkLst>
        </pc:picChg>
        <pc:picChg chg="add del mod">
          <ac:chgData name="Rafael Kuffner dos Anjos" userId="3925196f-71a7-46bf-baee-ed570243f2ce" providerId="ADAL" clId="{53062A82-23AF-4EB8-ABAB-FDE75936E6DD}" dt="2021-09-14T11:35:53.420" v="983" actId="478"/>
          <ac:picMkLst>
            <pc:docMk/>
            <pc:sldMk cId="4042091567" sldId="263"/>
            <ac:picMk id="49" creationId="{BDF0DE57-6670-44BB-9C31-25706AF81FB2}"/>
          </ac:picMkLst>
        </pc:picChg>
        <pc:cxnChg chg="add del">
          <ac:chgData name="Rafael Kuffner dos Anjos" userId="3925196f-71a7-46bf-baee-ed570243f2ce" providerId="ADAL" clId="{53062A82-23AF-4EB8-ABAB-FDE75936E6DD}" dt="2021-09-14T11:20:07.784" v="715" actId="26606"/>
          <ac:cxnSpMkLst>
            <pc:docMk/>
            <pc:sldMk cId="4042091567" sldId="263"/>
            <ac:cxnSpMk id="44" creationId="{67182200-4859-4C8D-BCBB-55B245C28BA3}"/>
          </ac:cxnSpMkLst>
        </pc:cxn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4007352231" sldId="264"/>
        </pc:sldMkLst>
        <pc:spChg chg="mod">
          <ac:chgData name="Rafael Kuffner dos Anjos" userId="3925196f-71a7-46bf-baee-ed570243f2ce" providerId="ADAL" clId="{53062A82-23AF-4EB8-ABAB-FDE75936E6DD}" dt="2021-09-14T11:21:45.604" v="765" actId="20577"/>
          <ac:spMkLst>
            <pc:docMk/>
            <pc:sldMk cId="4007352231" sldId="264"/>
            <ac:spMk id="2" creationId="{FBEB3387-5644-4C49-BE10-CE207A811279}"/>
          </ac:spMkLst>
        </pc:spChg>
        <pc:spChg chg="del">
          <ac:chgData name="Rafael Kuffner dos Anjos" userId="3925196f-71a7-46bf-baee-ed570243f2ce" providerId="ADAL" clId="{53062A82-23AF-4EB8-ABAB-FDE75936E6DD}" dt="2021-09-14T11:21:25.994" v="726" actId="478"/>
          <ac:spMkLst>
            <pc:docMk/>
            <pc:sldMk cId="4007352231" sldId="264"/>
            <ac:spMk id="3" creationId="{0E34EA90-AF9E-4284-B26F-9ED397AF081F}"/>
          </ac:spMkLst>
        </pc:spChg>
        <pc:spChg chg="add mod">
          <ac:chgData name="Rafael Kuffner dos Anjos" userId="3925196f-71a7-46bf-baee-ed570243f2ce" providerId="ADAL" clId="{53062A82-23AF-4EB8-ABAB-FDE75936E6DD}" dt="2021-09-14T11:25:06.323" v="848" actId="1076"/>
          <ac:spMkLst>
            <pc:docMk/>
            <pc:sldMk cId="4007352231" sldId="264"/>
            <ac:spMk id="5" creationId="{74090CBD-BC78-4BAF-822B-9518E0138BA3}"/>
          </ac:spMkLst>
        </pc:spChg>
        <pc:spChg chg="add mod">
          <ac:chgData name="Rafael Kuffner dos Anjos" userId="3925196f-71a7-46bf-baee-ed570243f2ce" providerId="ADAL" clId="{53062A82-23AF-4EB8-ABAB-FDE75936E6DD}" dt="2021-09-14T11:25:09.312" v="849" actId="1076"/>
          <ac:spMkLst>
            <pc:docMk/>
            <pc:sldMk cId="4007352231" sldId="264"/>
            <ac:spMk id="6" creationId="{313B1023-1805-4B3B-B458-1AA9E55AA713}"/>
          </ac:spMkLst>
        </pc:spChg>
        <pc:spChg chg="add mod">
          <ac:chgData name="Rafael Kuffner dos Anjos" userId="3925196f-71a7-46bf-baee-ed570243f2ce" providerId="ADAL" clId="{53062A82-23AF-4EB8-ABAB-FDE75936E6DD}" dt="2021-09-14T11:25:12.117" v="850" actId="1076"/>
          <ac:spMkLst>
            <pc:docMk/>
            <pc:sldMk cId="4007352231" sldId="264"/>
            <ac:spMk id="7" creationId="{9BD1A238-43C8-47DE-BAC2-C3E1723E2778}"/>
          </ac:spMkLst>
        </pc:spChg>
        <pc:grpChg chg="add mod">
          <ac:chgData name="Rafael Kuffner dos Anjos" userId="3925196f-71a7-46bf-baee-ed570243f2ce" providerId="ADAL" clId="{53062A82-23AF-4EB8-ABAB-FDE75936E6DD}" dt="2021-09-14T11:22:39.101" v="785" actId="1076"/>
          <ac:grpSpMkLst>
            <pc:docMk/>
            <pc:sldMk cId="4007352231" sldId="264"/>
            <ac:grpSpMk id="10" creationId="{77AE1389-E0F5-4654-8A02-4CAC94C34089}"/>
          </ac:grpSpMkLst>
        </pc:grp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4" creationId="{15CD6789-7DC9-4E1B-928B-4DB011080B75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8" creationId="{587ADB01-EB20-4DB6-AF88-104CB95CFAAC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9" creationId="{3B106FA1-8AD9-4160-94F4-1CB0E69648FE}"/>
          </ac:picMkLst>
        </pc:pic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701494299" sldId="265"/>
        </pc:sldMkLst>
        <pc:spChg chg="mod">
          <ac:chgData name="Rafael Kuffner dos Anjos" userId="3925196f-71a7-46bf-baee-ed570243f2ce" providerId="ADAL" clId="{53062A82-23AF-4EB8-ABAB-FDE75936E6DD}" dt="2021-09-14T11:22:19.934" v="781" actId="20577"/>
          <ac:spMkLst>
            <pc:docMk/>
            <pc:sldMk cId="3701494299" sldId="265"/>
            <ac:spMk id="2" creationId="{B324483A-D805-42AC-B908-81D1AC5CBBC9}"/>
          </ac:spMkLst>
        </pc:spChg>
        <pc:spChg chg="del">
          <ac:chgData name="Rafael Kuffner dos Anjos" userId="3925196f-71a7-46bf-baee-ed570243f2ce" providerId="ADAL" clId="{53062A82-23AF-4EB8-ABAB-FDE75936E6DD}" dt="2021-09-14T11:22:17.002" v="771" actId="478"/>
          <ac:spMkLst>
            <pc:docMk/>
            <pc:sldMk cId="3701494299" sldId="265"/>
            <ac:spMk id="3" creationId="{7858AB78-57FD-44D5-934C-221018024A53}"/>
          </ac:spMkLst>
        </pc:spChg>
        <pc:spChg chg="add mod">
          <ac:chgData name="Rafael Kuffner dos Anjos" userId="3925196f-71a7-46bf-baee-ed570243f2ce" providerId="ADAL" clId="{53062A82-23AF-4EB8-ABAB-FDE75936E6DD}" dt="2021-09-14T11:25:03.104" v="847" actId="1076"/>
          <ac:spMkLst>
            <pc:docMk/>
            <pc:sldMk cId="3701494299" sldId="265"/>
            <ac:spMk id="6" creationId="{514D63C3-17D5-4A0B-9AD8-2548D2621EB7}"/>
          </ac:spMkLst>
        </pc:spChg>
        <pc:spChg chg="add mod">
          <ac:chgData name="Rafael Kuffner dos Anjos" userId="3925196f-71a7-46bf-baee-ed570243f2ce" providerId="ADAL" clId="{53062A82-23AF-4EB8-ABAB-FDE75936E6DD}" dt="2021-09-14T11:25:00.683" v="846" actId="1076"/>
          <ac:spMkLst>
            <pc:docMk/>
            <pc:sldMk cId="3701494299" sldId="265"/>
            <ac:spMk id="7" creationId="{090FFC17-505E-411C-8A08-36642DEC9321}"/>
          </ac:spMkLst>
        </pc:spChg>
        <pc:spChg chg="add mod">
          <ac:chgData name="Rafael Kuffner dos Anjos" userId="3925196f-71a7-46bf-baee-ed570243f2ce" providerId="ADAL" clId="{53062A82-23AF-4EB8-ABAB-FDE75936E6DD}" dt="2021-09-14T11:24:56.137" v="845" actId="1076"/>
          <ac:spMkLst>
            <pc:docMk/>
            <pc:sldMk cId="3701494299" sldId="265"/>
            <ac:spMk id="9" creationId="{2A017F9A-0262-4007-A6FB-C0C0A306C2F6}"/>
          </ac:spMkLst>
        </pc:spChg>
        <pc:grpChg chg="add mod">
          <ac:chgData name="Rafael Kuffner dos Anjos" userId="3925196f-71a7-46bf-baee-ed570243f2ce" providerId="ADAL" clId="{53062A82-23AF-4EB8-ABAB-FDE75936E6DD}" dt="2021-09-14T11:22:36.093" v="784" actId="1076"/>
          <ac:grpSpMkLst>
            <pc:docMk/>
            <pc:sldMk cId="3701494299" sldId="265"/>
            <ac:grpSpMk id="10" creationId="{5225CE1B-2598-431B-B579-FFA5E66FB5B9}"/>
          </ac:grpSpMkLst>
        </pc:grp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4" creationId="{AB0F776C-6E50-40F6-97AC-E90CF900FDD4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5" creationId="{97373B6E-77FF-4E1D-8905-A17D1BF9ABD5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8" creationId="{841E36DC-CFDB-47E4-9BCE-49949A2D4B92}"/>
          </ac:picMkLst>
        </pc:pic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511037200" sldId="266"/>
        </pc:sldMkLst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528289736" sldId="266"/>
        </pc:sldMkLst>
        <pc:spChg chg="del">
          <ac:chgData name="Rafael Kuffner dos Anjos" userId="3925196f-71a7-46bf-baee-ed570243f2ce" providerId="ADAL" clId="{53062A82-23AF-4EB8-ABAB-FDE75936E6DD}" dt="2021-09-14T11:22:51.695" v="789" actId="478"/>
          <ac:spMkLst>
            <pc:docMk/>
            <pc:sldMk cId="3528289736" sldId="266"/>
            <ac:spMk id="2" creationId="{FA351D6F-A369-4D1D-87D8-D31DC5592538}"/>
          </ac:spMkLst>
        </pc:spChg>
        <pc:spChg chg="del">
          <ac:chgData name="Rafael Kuffner dos Anjos" userId="3925196f-71a7-46bf-baee-ed570243f2ce" providerId="ADAL" clId="{53062A82-23AF-4EB8-ABAB-FDE75936E6DD}" dt="2021-09-14T11:22:50.617" v="788" actId="478"/>
          <ac:spMkLst>
            <pc:docMk/>
            <pc:sldMk cId="3528289736" sldId="266"/>
            <ac:spMk id="3" creationId="{CADE2858-3077-4712-836A-FD96C5DFD286}"/>
          </ac:spMkLst>
        </pc:spChg>
        <pc:spChg chg="add mod">
          <ac:chgData name="Rafael Kuffner dos Anjos" userId="3925196f-71a7-46bf-baee-ed570243f2ce" providerId="ADAL" clId="{53062A82-23AF-4EB8-ABAB-FDE75936E6DD}" dt="2021-09-14T11:25:17.372" v="851" actId="1076"/>
          <ac:spMkLst>
            <pc:docMk/>
            <pc:sldMk cId="3528289736" sldId="266"/>
            <ac:spMk id="5" creationId="{96E1DAFE-C1D4-497E-B5D1-1200FC29A1C3}"/>
          </ac:spMkLst>
        </pc:spChg>
        <pc:spChg chg="add mod">
          <ac:chgData name="Rafael Kuffner dos Anjos" userId="3925196f-71a7-46bf-baee-ed570243f2ce" providerId="ADAL" clId="{53062A82-23AF-4EB8-ABAB-FDE75936E6DD}" dt="2021-09-14T11:25:21.558" v="852" actId="1076"/>
          <ac:spMkLst>
            <pc:docMk/>
            <pc:sldMk cId="3528289736" sldId="266"/>
            <ac:spMk id="6" creationId="{67CDD57D-A6E1-4035-B104-3588A8AAFE36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8" creationId="{8763DAD2-DBBD-45AC-ADE8-3EF39364C41F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9" creationId="{E946D8E8-E9B5-401E-AA90-18F76BBEEE6B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1" creationId="{25DB33E0-98F3-444A-B034-952C89AE29C9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2" creationId="{FBD5AD18-D496-495A-9CFB-E9E947ECA47E}"/>
          </ac:spMkLst>
        </pc:spChg>
        <pc:spChg chg="add mod">
          <ac:chgData name="Rafael Kuffner dos Anjos" userId="3925196f-71a7-46bf-baee-ed570243f2ce" providerId="ADAL" clId="{53062A82-23AF-4EB8-ABAB-FDE75936E6DD}" dt="2021-09-14T11:23:35.667" v="819" actId="20577"/>
          <ac:spMkLst>
            <pc:docMk/>
            <pc:sldMk cId="3528289736" sldId="266"/>
            <ac:spMk id="15" creationId="{358CFD27-8D33-4AB4-8A0F-A5979BA69B0E}"/>
          </ac:spMkLst>
        </pc:spChg>
        <pc:grpChg chg="add mod">
          <ac:chgData name="Rafael Kuffner dos Anjos" userId="3925196f-71a7-46bf-baee-ed570243f2ce" providerId="ADAL" clId="{53062A82-23AF-4EB8-ABAB-FDE75936E6DD}" dt="2021-09-14T11:23:43.260" v="844" actId="1037"/>
          <ac:grpSpMkLst>
            <pc:docMk/>
            <pc:sldMk cId="3528289736" sldId="266"/>
            <ac:grpSpMk id="14" creationId="{E238E663-416E-45F7-BA46-9CA9677CF85D}"/>
          </ac:grpSpMkLst>
        </pc:grp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4" creationId="{F7B837F7-62CF-4B54-B034-6533FC6CA3AC}"/>
          </ac:picMkLst>
        </pc:pic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7" creationId="{51696E03-A0A3-40D7-9D89-E6C5F4874FF3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0" creationId="{6B11DA82-B2D1-48E0-9045-48110F1784F5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3" creationId="{8F175C91-F1D6-4897-895B-F8CB9FEA7FED}"/>
          </ac:picMkLst>
        </pc:picChg>
      </pc:sldChg>
      <pc:sldChg chg="addSp delSp modSp new mod">
        <pc:chgData name="Rafael Kuffner dos Anjos" userId="3925196f-71a7-46bf-baee-ed570243f2ce" providerId="ADAL" clId="{53062A82-23AF-4EB8-ABAB-FDE75936E6DD}" dt="2021-09-14T11:40:55.913" v="1030" actId="1076"/>
        <pc:sldMkLst>
          <pc:docMk/>
          <pc:sldMk cId="732190984" sldId="267"/>
        </pc:sldMkLst>
        <pc:spChg chg="mod">
          <ac:chgData name="Rafael Kuffner dos Anjos" userId="3925196f-71a7-46bf-baee-ed570243f2ce" providerId="ADAL" clId="{53062A82-23AF-4EB8-ABAB-FDE75936E6DD}" dt="2021-09-14T11:38:17.662" v="1006" actId="20577"/>
          <ac:spMkLst>
            <pc:docMk/>
            <pc:sldMk cId="732190984" sldId="267"/>
            <ac:spMk id="2" creationId="{EBDB3D20-6592-44C3-A327-5AEC22179497}"/>
          </ac:spMkLst>
        </pc:spChg>
        <pc:spChg chg="mod">
          <ac:chgData name="Rafael Kuffner dos Anjos" userId="3925196f-71a7-46bf-baee-ed570243f2ce" providerId="ADAL" clId="{53062A82-23AF-4EB8-ABAB-FDE75936E6DD}" dt="2021-09-14T11:39:18.036" v="1012" actId="20577"/>
          <ac:spMkLst>
            <pc:docMk/>
            <pc:sldMk cId="732190984" sldId="267"/>
            <ac:spMk id="3" creationId="{A0955D88-B183-4867-8095-7038E4C37866}"/>
          </ac:spMkLst>
        </pc:spChg>
        <pc:spChg chg="add del">
          <ac:chgData name="Rafael Kuffner dos Anjos" userId="3925196f-71a7-46bf-baee-ed570243f2ce" providerId="ADAL" clId="{53062A82-23AF-4EB8-ABAB-FDE75936E6DD}" dt="2021-09-14T11:38:16.668" v="1004" actId="22"/>
          <ac:spMkLst>
            <pc:docMk/>
            <pc:sldMk cId="732190984" sldId="267"/>
            <ac:spMk id="5" creationId="{AE470C9E-6F38-466A-8619-D4FBF6C6ABD1}"/>
          </ac:spMkLst>
        </pc:spChg>
        <pc:spChg chg="add mod">
          <ac:chgData name="Rafael Kuffner dos Anjos" userId="3925196f-71a7-46bf-baee-ed570243f2ce" providerId="ADAL" clId="{53062A82-23AF-4EB8-ABAB-FDE75936E6DD}" dt="2021-09-14T11:40:55.913" v="1030" actId="1076"/>
          <ac:spMkLst>
            <pc:docMk/>
            <pc:sldMk cId="732190984" sldId="267"/>
            <ac:spMk id="6" creationId="{21DB95FE-4943-4481-8DB5-52D278A7BB90}"/>
          </ac:spMkLst>
        </pc:spChg>
      </pc:sldChg>
      <pc:sldChg chg="new del">
        <pc:chgData name="Rafael Kuffner dos Anjos" userId="3925196f-71a7-46bf-baee-ed570243f2ce" providerId="ADAL" clId="{53062A82-23AF-4EB8-ABAB-FDE75936E6DD}" dt="2021-09-14T11:35:36.455" v="980" actId="47"/>
        <pc:sldMkLst>
          <pc:docMk/>
          <pc:sldMk cId="1980030907" sldId="267"/>
        </pc:sldMkLst>
      </pc:sldChg>
      <pc:sldChg chg="modSp new mod">
        <pc:chgData name="Rafael Kuffner dos Anjos" userId="3925196f-71a7-46bf-baee-ed570243f2ce" providerId="ADAL" clId="{53062A82-23AF-4EB8-ABAB-FDE75936E6DD}" dt="2021-09-14T11:43:52.920" v="1034" actId="5793"/>
        <pc:sldMkLst>
          <pc:docMk/>
          <pc:sldMk cId="3343880058" sldId="268"/>
        </pc:sldMkLst>
        <pc:spChg chg="mod">
          <ac:chgData name="Rafael Kuffner dos Anjos" userId="3925196f-71a7-46bf-baee-ed570243f2ce" providerId="ADAL" clId="{53062A82-23AF-4EB8-ABAB-FDE75936E6DD}" dt="2021-09-14T11:41:09.065" v="1032"/>
          <ac:spMkLst>
            <pc:docMk/>
            <pc:sldMk cId="3343880058" sldId="268"/>
            <ac:spMk id="2" creationId="{1BA76056-6445-42B9-9971-90C476B2E4DA}"/>
          </ac:spMkLst>
        </pc:spChg>
        <pc:spChg chg="mod">
          <ac:chgData name="Rafael Kuffner dos Anjos" userId="3925196f-71a7-46bf-baee-ed570243f2ce" providerId="ADAL" clId="{53062A82-23AF-4EB8-ABAB-FDE75936E6DD}" dt="2021-09-14T11:43:52.920" v="1034" actId="5793"/>
          <ac:spMkLst>
            <pc:docMk/>
            <pc:sldMk cId="3343880058" sldId="268"/>
            <ac:spMk id="3" creationId="{68B8913E-EEE4-4671-B2E5-535701BE78C7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576306085" sldId="269"/>
        </pc:sldMkLst>
      </pc:sldChg>
      <pc:sldChg chg="addSp delSp modSp new mod ord setBg modAnim">
        <pc:chgData name="Rafael Kuffner dos Anjos" userId="3925196f-71a7-46bf-baee-ed570243f2ce" providerId="ADAL" clId="{53062A82-23AF-4EB8-ABAB-FDE75936E6DD}" dt="2021-09-14T12:09:15.458" v="1149"/>
        <pc:sldMkLst>
          <pc:docMk/>
          <pc:sldMk cId="2728283146" sldId="269"/>
        </pc:sldMkLst>
        <pc:spChg chg="del">
          <ac:chgData name="Rafael Kuffner dos Anjos" userId="3925196f-71a7-46bf-baee-ed570243f2ce" providerId="ADAL" clId="{53062A82-23AF-4EB8-ABAB-FDE75936E6DD}" dt="2021-09-14T11:54:05.347" v="1081" actId="26606"/>
          <ac:spMkLst>
            <pc:docMk/>
            <pc:sldMk cId="2728283146" sldId="269"/>
            <ac:spMk id="2" creationId="{0D3D5FB0-82E2-4D76-9B79-F328F2215B8D}"/>
          </ac:spMkLst>
        </pc:spChg>
        <pc:spChg chg="del">
          <ac:chgData name="Rafael Kuffner dos Anjos" userId="3925196f-71a7-46bf-baee-ed570243f2ce" providerId="ADAL" clId="{53062A82-23AF-4EB8-ABAB-FDE75936E6DD}" dt="2021-09-14T11:54:01.849" v="1080"/>
          <ac:spMkLst>
            <pc:docMk/>
            <pc:sldMk cId="2728283146" sldId="269"/>
            <ac:spMk id="3" creationId="{1D452448-3221-47D6-9793-F5CD71D38DAA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5" creationId="{4141221F-5A8E-4834-81E5-DFB509B66166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6" creationId="{9243B258-6889-486A-9EDA-DDED97C07D4B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7" creationId="{2F4B9FFE-6A4D-4F53-B8FE-17D434DA4668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8" creationId="{E1D8E9F0-D06F-479A-9264-546EE8D2AA5A}"/>
          </ac:spMkLst>
        </pc:spChg>
        <pc:spChg chg="add mod">
          <ac:chgData name="Rafael Kuffner dos Anjos" userId="3925196f-71a7-46bf-baee-ed570243f2ce" providerId="ADAL" clId="{53062A82-23AF-4EB8-ABAB-FDE75936E6DD}" dt="2021-09-14T12:08:15.165" v="1144" actId="1036"/>
          <ac:spMkLst>
            <pc:docMk/>
            <pc:sldMk cId="2728283146" sldId="269"/>
            <ac:spMk id="9" creationId="{F0B2F8CF-FEED-4AFE-A344-E1A7241F3DB0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10" creationId="{4A9258AB-5CA1-4007-8C4B-CF7AE9CB6546}"/>
          </ac:spMkLst>
        </pc:spChg>
        <pc:graphicFrameChg chg="add mod modGraphic">
          <ac:chgData name="Rafael Kuffner dos Anjos" userId="3925196f-71a7-46bf-baee-ed570243f2ce" providerId="ADAL" clId="{53062A82-23AF-4EB8-ABAB-FDE75936E6DD}" dt="2021-09-14T12:06:59.098" v="1134" actId="20577"/>
          <ac:graphicFrameMkLst>
            <pc:docMk/>
            <pc:sldMk cId="2728283146" sldId="269"/>
            <ac:graphicFrameMk id="4" creationId="{CA2F7D2D-DD12-4ADC-9E83-8F622401C9B5}"/>
          </ac:graphicFrameMkLst>
        </pc:graphicFrameChg>
      </pc:sldChg>
      <pc:sldChg chg="addSp delSp modSp new del mod setBg">
        <pc:chgData name="Rafael Kuffner dos Anjos" userId="3925196f-71a7-46bf-baee-ed570243f2ce" providerId="ADAL" clId="{53062A82-23AF-4EB8-ABAB-FDE75936E6DD}" dt="2021-09-14T11:53:19.175" v="1078" actId="47"/>
        <pc:sldMkLst>
          <pc:docMk/>
          <pc:sldMk cId="3962942891" sldId="269"/>
        </pc:sldMkLst>
        <pc:spChg chg="add del mo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2" creationId="{78D03191-0C5E-454C-A339-C3840FD323C0}"/>
          </ac:spMkLst>
        </pc:spChg>
        <pc:spChg chg="del">
          <ac:chgData name="Rafael Kuffner dos Anjos" userId="3925196f-71a7-46bf-baee-ed570243f2ce" providerId="ADAL" clId="{53062A82-23AF-4EB8-ABAB-FDE75936E6DD}" dt="2021-09-14T11:50:14.111" v="1036"/>
          <ac:spMkLst>
            <pc:docMk/>
            <pc:sldMk cId="3962942891" sldId="269"/>
            <ac:spMk id="3" creationId="{F300D1FF-0260-474D-BEF7-746613082274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6" creationId="{1BE4F293-0A40-4AA3-8747-1C7D9F3EEABB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7" creationId="{78D03191-0C5E-454C-A339-C3840FD323C0}"/>
          </ac:spMkLst>
        </pc:spChg>
        <pc:spChg chg="add del mod">
          <ac:chgData name="Rafael Kuffner dos Anjos" userId="3925196f-71a7-46bf-baee-ed570243f2ce" providerId="ADAL" clId="{53062A82-23AF-4EB8-ABAB-FDE75936E6DD}" dt="2021-09-14T11:52:06.158" v="1055"/>
          <ac:spMkLst>
            <pc:docMk/>
            <pc:sldMk cId="3962942891" sldId="269"/>
            <ac:spMk id="8" creationId="{57FF0AA3-A92F-4997-A2D5-4FE81631505D}"/>
          </ac:spMkLst>
        </pc:spChg>
        <pc:spChg chg="add del">
          <ac:chgData name="Rafael Kuffner dos Anjos" userId="3925196f-71a7-46bf-baee-ed570243f2ce" providerId="ADAL" clId="{53062A82-23AF-4EB8-ABAB-FDE75936E6DD}" dt="2021-09-14T11:50:33.846" v="1038" actId="26606"/>
          <ac:spMkLst>
            <pc:docMk/>
            <pc:sldMk cId="3962942891" sldId="269"/>
            <ac:spMk id="9" creationId="{6C4028FD-8BAA-4A19-BFDE-594D991B7552}"/>
          </ac:spMkLst>
        </pc:spChg>
        <pc:spChg chg="ad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15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17" creationId="{9A97C86A-04D6-40F7-AE84-31AB43E6A846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8" creationId="{7301F447-EEF7-48F5-AF73-7566EE7F64AD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9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0" creationId="{F7117410-A2A4-4085-9ADC-46744551DBDE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1" creationId="{99F74EB5-E547-4FB4-95F5-BCC788F3C4A0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3" creationId="{6C4028FD-8BAA-4A19-BFDE-594D991B7552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4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6" creationId="{F3060C83-F051-4F0E-ABAD-AA0DFC48B218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7" creationId="{83C98ABE-055B-441F-B07E-44F97F083C3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8" creationId="{29FDB030-9B49-4CED-8CCD-4D99382388AC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9" creationId="{3783CA14-24A1-485C-8B30-D6A5D87987A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0" creationId="{FF9F2414-84E8-453E-B1F3-389FDE8192D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1" creationId="{3ECA69A1-7536-43AC-85EF-C7106179F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3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4" creationId="{78D03191-0C5E-454C-A339-C3840FD323C0}"/>
          </ac:spMkLst>
        </pc:spChg>
        <pc:grpChg chg="add del">
          <ac:chgData name="Rafael Kuffner dos Anjos" userId="3925196f-71a7-46bf-baee-ed570243f2ce" providerId="ADAL" clId="{53062A82-23AF-4EB8-ABAB-FDE75936E6DD}" dt="2021-09-14T11:50:43.530" v="1042" actId="26606"/>
          <ac:grpSpMkLst>
            <pc:docMk/>
            <pc:sldMk cId="3962942891" sldId="269"/>
            <ac:grpSpMk id="11" creationId="{5D1CC8B8-2CD1-45F6-9CED-CA310400222D}"/>
          </ac:grpSpMkLst>
        </pc:grpChg>
        <pc:graphicFrameChg chg="add del mod modGraphic">
          <ac:chgData name="Rafael Kuffner dos Anjos" userId="3925196f-71a7-46bf-baee-ed570243f2ce" providerId="ADAL" clId="{53062A82-23AF-4EB8-ABAB-FDE75936E6DD}" dt="2021-09-14T11:52:04.037" v="1054" actId="478"/>
          <ac:graphicFrameMkLst>
            <pc:docMk/>
            <pc:sldMk cId="3962942891" sldId="269"/>
            <ac:graphicFrameMk id="4" creationId="{AA2FC14F-536C-4B17-91C2-EC5F5AA1CC59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53:16.735" v="1077" actId="6549"/>
          <ac:graphicFrameMkLst>
            <pc:docMk/>
            <pc:sldMk cId="3962942891" sldId="269"/>
            <ac:graphicFrameMk id="10" creationId="{D91ADC71-B204-49B3-A458-2342F06E93A1}"/>
          </ac:graphicFrameMkLst>
        </pc:graphicFrameChg>
      </pc:sldChg>
      <pc:sldChg chg="modSp new mod ord">
        <pc:chgData name="Rafael Kuffner dos Anjos" userId="3925196f-71a7-46bf-baee-ed570243f2ce" providerId="ADAL" clId="{53062A82-23AF-4EB8-ABAB-FDE75936E6DD}" dt="2021-09-14T12:11:25.118" v="1267" actId="20577"/>
        <pc:sldMkLst>
          <pc:docMk/>
          <pc:sldMk cId="372906909" sldId="270"/>
        </pc:sldMkLst>
        <pc:spChg chg="mod">
          <ac:chgData name="Rafael Kuffner dos Anjos" userId="3925196f-71a7-46bf-baee-ed570243f2ce" providerId="ADAL" clId="{53062A82-23AF-4EB8-ABAB-FDE75936E6DD}" dt="2021-09-14T12:09:22.074" v="1164" actId="20577"/>
          <ac:spMkLst>
            <pc:docMk/>
            <pc:sldMk cId="372906909" sldId="270"/>
            <ac:spMk id="2" creationId="{E4626D2E-D395-49D8-817E-25EFC7076751}"/>
          </ac:spMkLst>
        </pc:spChg>
        <pc:spChg chg="mod">
          <ac:chgData name="Rafael Kuffner dos Anjos" userId="3925196f-71a7-46bf-baee-ed570243f2ce" providerId="ADAL" clId="{53062A82-23AF-4EB8-ABAB-FDE75936E6DD}" dt="2021-09-14T12:11:25.118" v="1267" actId="20577"/>
          <ac:spMkLst>
            <pc:docMk/>
            <pc:sldMk cId="372906909" sldId="270"/>
            <ac:spMk id="3" creationId="{E7C703D7-AC8F-4532-88F3-F39F6E46A623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438605431" sldId="270"/>
        </pc:sldMkLst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66919616" sldId="305"/>
        </pc:sldMkLst>
      </pc:sldChg>
      <pc:sldChg chg="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130516232" sldId="306"/>
        </pc:sldMkLst>
        <pc:spChg chg="mod">
          <ac:chgData name="Rafael Kuffner dos Anjos" userId="3925196f-71a7-46bf-baee-ed570243f2ce" providerId="ADAL" clId="{53062A82-23AF-4EB8-ABAB-FDE75936E6DD}" dt="2021-09-14T10:52:18.418" v="345" actId="122"/>
          <ac:spMkLst>
            <pc:docMk/>
            <pc:sldMk cId="1130516232" sldId="306"/>
            <ac:spMk id="3" creationId="{00000000-0000-0000-0000-000000000000}"/>
          </ac:spMkLst>
        </pc:spChg>
      </pc:sldChg>
      <pc:sldMasterChg chg="delSldLayout modSldLayout sldLayoutOrd">
        <pc:chgData name="Rafael Kuffner dos Anjos" userId="3925196f-71a7-46bf-baee-ed570243f2ce" providerId="ADAL" clId="{53062A82-23AF-4EB8-ABAB-FDE75936E6DD}" dt="2021-09-14T10:52:28.035" v="346" actId="47"/>
        <pc:sldMasterMkLst>
          <pc:docMk/>
          <pc:sldMasterMk cId="1284826330" sldId="2147483648"/>
        </pc:sldMasterMkLst>
        <pc:sldLayoutChg chg="ord">
          <pc:chgData name="Rafael Kuffner dos Anjos" userId="3925196f-71a7-46bf-baee-ed570243f2ce" providerId="ADAL" clId="{53062A82-23AF-4EB8-ABAB-FDE75936E6DD}" dt="2021-09-14T10:20:58.626" v="102" actId="20578"/>
          <pc:sldLayoutMkLst>
            <pc:docMk/>
            <pc:sldMasterMk cId="1284826330" sldId="2147483648"/>
            <pc:sldLayoutMk cId="2959294737" sldId="2147483658"/>
          </pc:sldLayoutMkLst>
        </pc:sldLayoutChg>
        <pc:sldLayoutChg chg="ord">
          <pc:chgData name="Rafael Kuffner dos Anjos" userId="3925196f-71a7-46bf-baee-ed570243f2ce" providerId="ADAL" clId="{53062A82-23AF-4EB8-ABAB-FDE75936E6DD}" dt="2021-09-14T10:21:00.502" v="103" actId="20578"/>
          <pc:sldLayoutMkLst>
            <pc:docMk/>
            <pc:sldMasterMk cId="1284826330" sldId="2147483648"/>
            <pc:sldLayoutMk cId="1760024403" sldId="2147483659"/>
          </pc:sldLayoutMkLst>
        </pc:sldLayoutChg>
        <pc:sldLayoutChg chg="del">
          <pc:chgData name="Rafael Kuffner dos Anjos" userId="3925196f-71a7-46bf-baee-ed570243f2ce" providerId="ADAL" clId="{53062A82-23AF-4EB8-ABAB-FDE75936E6DD}" dt="2021-09-14T10:52:28.035" v="346" actId="47"/>
          <pc:sldLayoutMkLst>
            <pc:docMk/>
            <pc:sldMasterMk cId="1284826330" sldId="2147483648"/>
            <pc:sldLayoutMk cId="718130562" sldId="2147483660"/>
          </pc:sldLayoutMkLst>
        </pc:sldLayoutChg>
      </pc:sldMasterChg>
    </pc:docChg>
  </pc:docChgLst>
  <pc:docChgLst>
    <pc:chgData name="Rafael Kuffner dos Anjos" userId="3925196f-71a7-46bf-baee-ed570243f2ce" providerId="ADAL" clId="{E71EF2CE-E29A-4ADE-A298-76807760FD90}"/>
    <pc:docChg chg="undo custSel addSld modSld">
      <pc:chgData name="Rafael Kuffner dos Anjos" userId="3925196f-71a7-46bf-baee-ed570243f2ce" providerId="ADAL" clId="{E71EF2CE-E29A-4ADE-A298-76807760FD90}" dt="2021-10-19T17:48:35.891" v="244" actId="1076"/>
      <pc:docMkLst>
        <pc:docMk/>
      </pc:docMkLst>
      <pc:sldChg chg="modSp mod">
        <pc:chgData name="Rafael Kuffner dos Anjos" userId="3925196f-71a7-46bf-baee-ed570243f2ce" providerId="ADAL" clId="{E71EF2CE-E29A-4ADE-A298-76807760FD90}" dt="2021-10-19T14:52:10.084" v="9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E71EF2CE-E29A-4ADE-A298-76807760FD90}" dt="2021-10-19T14:52:10.084" v="9" actId="20577"/>
          <ac:spMkLst>
            <pc:docMk/>
            <pc:sldMk cId="2250373187" sldId="256"/>
            <ac:spMk id="2" creationId="{80B9CD96-C14B-44A5-91B1-55D9A499211B}"/>
          </ac:spMkLst>
        </pc:spChg>
      </pc:sldChg>
      <pc:sldChg chg="addSp modSp add mod setBg">
        <pc:chgData name="Rafael Kuffner dos Anjos" userId="3925196f-71a7-46bf-baee-ed570243f2ce" providerId="ADAL" clId="{E71EF2CE-E29A-4ADE-A298-76807760FD90}" dt="2021-10-19T14:55:46.671" v="18" actId="26606"/>
        <pc:sldMkLst>
          <pc:docMk/>
          <pc:sldMk cId="949512509" sldId="257"/>
        </pc:sldMkLst>
        <pc:spChg chg="mod">
          <ac:chgData name="Rafael Kuffner dos Anjos" userId="3925196f-71a7-46bf-baee-ed570243f2ce" providerId="ADAL" clId="{E71EF2CE-E29A-4ADE-A298-76807760FD90}" dt="2021-10-19T14:55:46.671" v="18" actId="26606"/>
          <ac:spMkLst>
            <pc:docMk/>
            <pc:sldMk cId="949512509" sldId="257"/>
            <ac:spMk id="35" creationId="{00000000-0000-0000-0000-000000000000}"/>
          </ac:spMkLst>
        </pc:spChg>
        <pc:spChg chg="mod">
          <ac:chgData name="Rafael Kuffner dos Anjos" userId="3925196f-71a7-46bf-baee-ed570243f2ce" providerId="ADAL" clId="{E71EF2CE-E29A-4ADE-A298-76807760FD90}" dt="2021-10-19T14:55:46.671" v="18" actId="26606"/>
          <ac:spMkLst>
            <pc:docMk/>
            <pc:sldMk cId="949512509" sldId="257"/>
            <ac:spMk id="36" creationId="{00000000-0000-0000-0000-000000000000}"/>
          </ac:spMkLst>
        </pc:spChg>
        <pc:spChg chg="add">
          <ac:chgData name="Rafael Kuffner dos Anjos" userId="3925196f-71a7-46bf-baee-ed570243f2ce" providerId="ADAL" clId="{E71EF2CE-E29A-4ADE-A298-76807760FD90}" dt="2021-10-19T14:55:46.671" v="18" actId="26606"/>
          <ac:spMkLst>
            <pc:docMk/>
            <pc:sldMk cId="949512509" sldId="257"/>
            <ac:spMk id="42" creationId="{04812C46-200A-4DEB-A05E-3ED6C68C2387}"/>
          </ac:spMkLst>
        </pc:spChg>
        <pc:spChg chg="add">
          <ac:chgData name="Rafael Kuffner dos Anjos" userId="3925196f-71a7-46bf-baee-ed570243f2ce" providerId="ADAL" clId="{E71EF2CE-E29A-4ADE-A298-76807760FD90}" dt="2021-10-19T14:55:46.671" v="18" actId="26606"/>
          <ac:spMkLst>
            <pc:docMk/>
            <pc:sldMk cId="949512509" sldId="257"/>
            <ac:spMk id="44" creationId="{D1EA859B-E555-4109-94F3-6700E046E008}"/>
          </ac:spMkLst>
        </pc:spChg>
        <pc:picChg chg="add">
          <ac:chgData name="Rafael Kuffner dos Anjos" userId="3925196f-71a7-46bf-baee-ed570243f2ce" providerId="ADAL" clId="{E71EF2CE-E29A-4ADE-A298-76807760FD90}" dt="2021-10-19T14:55:46.671" v="18" actId="26606"/>
          <ac:picMkLst>
            <pc:docMk/>
            <pc:sldMk cId="949512509" sldId="257"/>
            <ac:picMk id="38" creationId="{E77EAFB8-D91D-465F-986A-391CA066594B}"/>
          </ac:picMkLst>
        </pc:picChg>
      </pc:sldChg>
      <pc:sldChg chg="addSp modSp add mod setBg">
        <pc:chgData name="Rafael Kuffner dos Anjos" userId="3925196f-71a7-46bf-baee-ed570243f2ce" providerId="ADAL" clId="{E71EF2CE-E29A-4ADE-A298-76807760FD90}" dt="2021-10-19T14:56:05.456" v="19" actId="26606"/>
        <pc:sldMkLst>
          <pc:docMk/>
          <pc:sldMk cId="3642804218" sldId="258"/>
        </pc:sldMkLst>
        <pc:spChg chg="mod">
          <ac:chgData name="Rafael Kuffner dos Anjos" userId="3925196f-71a7-46bf-baee-ed570243f2ce" providerId="ADAL" clId="{E71EF2CE-E29A-4ADE-A298-76807760FD90}" dt="2021-10-19T14:56:05.456" v="19" actId="26606"/>
          <ac:spMkLst>
            <pc:docMk/>
            <pc:sldMk cId="3642804218" sldId="258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E71EF2CE-E29A-4ADE-A298-76807760FD90}" dt="2021-10-19T14:56:05.456" v="19" actId="26606"/>
          <ac:spMkLst>
            <pc:docMk/>
            <pc:sldMk cId="3642804218" sldId="258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E71EF2CE-E29A-4ADE-A298-76807760FD90}" dt="2021-10-19T14:56:05.456" v="19" actId="26606"/>
          <ac:spMkLst>
            <pc:docMk/>
            <pc:sldMk cId="3642804218" sldId="258"/>
            <ac:spMk id="8" creationId="{C9A36457-A5F4-4103-A443-02581C09185B}"/>
          </ac:spMkLst>
        </pc:spChg>
        <pc:spChg chg="add">
          <ac:chgData name="Rafael Kuffner dos Anjos" userId="3925196f-71a7-46bf-baee-ed570243f2ce" providerId="ADAL" clId="{E71EF2CE-E29A-4ADE-A298-76807760FD90}" dt="2021-10-19T14:56:05.456" v="19" actId="26606"/>
          <ac:spMkLst>
            <pc:docMk/>
            <pc:sldMk cId="3642804218" sldId="258"/>
            <ac:spMk id="10" creationId="{DC5FB7E8-B636-40FA-BE8D-48145C0F5C57}"/>
          </ac:spMkLst>
        </pc:spChg>
        <pc:spChg chg="add">
          <ac:chgData name="Rafael Kuffner dos Anjos" userId="3925196f-71a7-46bf-baee-ed570243f2ce" providerId="ADAL" clId="{E71EF2CE-E29A-4ADE-A298-76807760FD90}" dt="2021-10-19T14:56:05.456" v="19" actId="26606"/>
          <ac:spMkLst>
            <pc:docMk/>
            <pc:sldMk cId="3642804218" sldId="258"/>
            <ac:spMk id="12" creationId="{142DCE2C-2863-46FA-9BE7-24365A24D9BA}"/>
          </ac:spMkLst>
        </pc:spChg>
      </pc:sldChg>
      <pc:sldChg chg="addSp modSp add mod setBg">
        <pc:chgData name="Rafael Kuffner dos Anjos" userId="3925196f-71a7-46bf-baee-ed570243f2ce" providerId="ADAL" clId="{E71EF2CE-E29A-4ADE-A298-76807760FD90}" dt="2021-10-19T14:56:14.635" v="20" actId="26606"/>
        <pc:sldMkLst>
          <pc:docMk/>
          <pc:sldMk cId="1083779403" sldId="259"/>
        </pc:sldMkLst>
        <pc:spChg chg="mod">
          <ac:chgData name="Rafael Kuffner dos Anjos" userId="3925196f-71a7-46bf-baee-ed570243f2ce" providerId="ADAL" clId="{E71EF2CE-E29A-4ADE-A298-76807760FD90}" dt="2021-10-19T14:56:14.635" v="20" actId="26606"/>
          <ac:spMkLst>
            <pc:docMk/>
            <pc:sldMk cId="1083779403" sldId="259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E71EF2CE-E29A-4ADE-A298-76807760FD90}" dt="2021-10-19T14:56:14.635" v="20" actId="26606"/>
          <ac:spMkLst>
            <pc:docMk/>
            <pc:sldMk cId="1083779403" sldId="259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E71EF2CE-E29A-4ADE-A298-76807760FD90}" dt="2021-10-19T14:56:14.635" v="20" actId="26606"/>
          <ac:spMkLst>
            <pc:docMk/>
            <pc:sldMk cId="1083779403" sldId="259"/>
            <ac:spMk id="8" creationId="{C9A36457-A5F4-4103-A443-02581C09185B}"/>
          </ac:spMkLst>
        </pc:spChg>
        <pc:spChg chg="add">
          <ac:chgData name="Rafael Kuffner dos Anjos" userId="3925196f-71a7-46bf-baee-ed570243f2ce" providerId="ADAL" clId="{E71EF2CE-E29A-4ADE-A298-76807760FD90}" dt="2021-10-19T14:56:14.635" v="20" actId="26606"/>
          <ac:spMkLst>
            <pc:docMk/>
            <pc:sldMk cId="1083779403" sldId="259"/>
            <ac:spMk id="10" creationId="{AA5CF486-D9E5-4A66-898A-F3D62B81B15E}"/>
          </ac:spMkLst>
        </pc:spChg>
      </pc:sldChg>
      <pc:sldChg chg="modSp add">
        <pc:chgData name="Rafael Kuffner dos Anjos" userId="3925196f-71a7-46bf-baee-ed570243f2ce" providerId="ADAL" clId="{E71EF2CE-E29A-4ADE-A298-76807760FD90}" dt="2021-10-19T14:59:13.962" v="26" actId="20577"/>
        <pc:sldMkLst>
          <pc:docMk/>
          <pc:sldMk cId="4088753781" sldId="260"/>
        </pc:sldMkLst>
        <pc:spChg chg="mod">
          <ac:chgData name="Rafael Kuffner dos Anjos" userId="3925196f-71a7-46bf-baee-ed570243f2ce" providerId="ADAL" clId="{E71EF2CE-E29A-4ADE-A298-76807760FD90}" dt="2021-10-19T14:59:13.962" v="26" actId="20577"/>
          <ac:spMkLst>
            <pc:docMk/>
            <pc:sldMk cId="4088753781" sldId="260"/>
            <ac:spMk id="3" creationId="{00000000-0000-0000-0000-000000000000}"/>
          </ac:spMkLst>
        </pc:spChg>
      </pc:sldChg>
      <pc:sldChg chg="addSp delSp modSp add mod setBg">
        <pc:chgData name="Rafael Kuffner dos Anjos" userId="3925196f-71a7-46bf-baee-ed570243f2ce" providerId="ADAL" clId="{E71EF2CE-E29A-4ADE-A298-76807760FD90}" dt="2021-10-19T15:04:43.938" v="42" actId="1076"/>
        <pc:sldMkLst>
          <pc:docMk/>
          <pc:sldMk cId="3982054231" sldId="261"/>
        </pc:sldMkLst>
        <pc:spChg chg="mod">
          <ac:chgData name="Rafael Kuffner dos Anjos" userId="3925196f-71a7-46bf-baee-ed570243f2ce" providerId="ADAL" clId="{E71EF2CE-E29A-4ADE-A298-76807760FD90}" dt="2021-10-19T15:04:43.938" v="42" actId="1076"/>
          <ac:spMkLst>
            <pc:docMk/>
            <pc:sldMk cId="3982054231" sldId="261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E71EF2CE-E29A-4ADE-A298-76807760FD90}" dt="2021-10-19T15:04:41.284" v="41" actId="1076"/>
          <ac:spMkLst>
            <pc:docMk/>
            <pc:sldMk cId="3982054231" sldId="261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E71EF2CE-E29A-4ADE-A298-76807760FD90}" dt="2021-10-19T14:59:28.710" v="28" actId="26606"/>
          <ac:spMkLst>
            <pc:docMk/>
            <pc:sldMk cId="3982054231" sldId="261"/>
            <ac:spMk id="8" creationId="{98DDA986-B6EE-4642-AC60-0490373E69D0}"/>
          </ac:spMkLst>
        </pc:spChg>
        <pc:spChg chg="add del">
          <ac:chgData name="Rafael Kuffner dos Anjos" userId="3925196f-71a7-46bf-baee-ed570243f2ce" providerId="ADAL" clId="{E71EF2CE-E29A-4ADE-A298-76807760FD90}" dt="2021-10-19T14:59:28.710" v="28" actId="26606"/>
          <ac:spMkLst>
            <pc:docMk/>
            <pc:sldMk cId="3982054231" sldId="261"/>
            <ac:spMk id="10" creationId="{80B62878-12EF-4E97-A284-47BAFC30DA2E}"/>
          </ac:spMkLst>
        </pc:spChg>
        <pc:spChg chg="add del">
          <ac:chgData name="Rafael Kuffner dos Anjos" userId="3925196f-71a7-46bf-baee-ed570243f2ce" providerId="ADAL" clId="{E71EF2CE-E29A-4ADE-A298-76807760FD90}" dt="2021-10-19T14:59:28.710" v="28" actId="26606"/>
          <ac:spMkLst>
            <pc:docMk/>
            <pc:sldMk cId="3982054231" sldId="261"/>
            <ac:spMk id="12" creationId="{6D79188D-1ED5-4705-B8C7-5D6FB7670AB3}"/>
          </ac:spMkLst>
        </pc:spChg>
        <pc:spChg chg="add">
          <ac:chgData name="Rafael Kuffner dos Anjos" userId="3925196f-71a7-46bf-baee-ed570243f2ce" providerId="ADAL" clId="{E71EF2CE-E29A-4ADE-A298-76807760FD90}" dt="2021-10-19T14:59:28.916" v="29" actId="26606"/>
          <ac:spMkLst>
            <pc:docMk/>
            <pc:sldMk cId="3982054231" sldId="261"/>
            <ac:spMk id="14" creationId="{6128F3BD-7564-4310-B528-888E64F87576}"/>
          </ac:spMkLst>
        </pc:spChg>
        <pc:spChg chg="add">
          <ac:chgData name="Rafael Kuffner dos Anjos" userId="3925196f-71a7-46bf-baee-ed570243f2ce" providerId="ADAL" clId="{E71EF2CE-E29A-4ADE-A298-76807760FD90}" dt="2021-10-19T14:59:28.916" v="29" actId="26606"/>
          <ac:spMkLst>
            <pc:docMk/>
            <pc:sldMk cId="3982054231" sldId="261"/>
            <ac:spMk id="15" creationId="{82AA3C4E-019E-440F-87AB-67EFA9BE6C81}"/>
          </ac:spMkLst>
        </pc:spChg>
        <pc:picChg chg="add mod">
          <ac:chgData name="Rafael Kuffner dos Anjos" userId="3925196f-71a7-46bf-baee-ed570243f2ce" providerId="ADAL" clId="{E71EF2CE-E29A-4ADE-A298-76807760FD90}" dt="2021-10-19T15:04:35.351" v="39" actId="14100"/>
          <ac:picMkLst>
            <pc:docMk/>
            <pc:sldMk cId="3982054231" sldId="261"/>
            <ac:picMk id="1026" creationId="{E8B38DFF-1302-4076-BB6F-6ECA2F998B1F}"/>
          </ac:picMkLst>
        </pc:picChg>
      </pc:sldChg>
      <pc:sldChg chg="addSp modSp add mod setBg">
        <pc:chgData name="Rafael Kuffner dos Anjos" userId="3925196f-71a7-46bf-baee-ed570243f2ce" providerId="ADAL" clId="{E71EF2CE-E29A-4ADE-A298-76807760FD90}" dt="2021-10-19T15:07:16.875" v="45" actId="26606"/>
        <pc:sldMkLst>
          <pc:docMk/>
          <pc:sldMk cId="3006899343" sldId="262"/>
        </pc:sldMkLst>
        <pc:spChg chg="mod">
          <ac:chgData name="Rafael Kuffner dos Anjos" userId="3925196f-71a7-46bf-baee-ed570243f2ce" providerId="ADAL" clId="{E71EF2CE-E29A-4ADE-A298-76807760FD90}" dt="2021-10-19T15:07:16.875" v="45" actId="26606"/>
          <ac:spMkLst>
            <pc:docMk/>
            <pc:sldMk cId="3006899343" sldId="262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E71EF2CE-E29A-4ADE-A298-76807760FD90}" dt="2021-10-19T15:07:16.875" v="45" actId="26606"/>
          <ac:spMkLst>
            <pc:docMk/>
            <pc:sldMk cId="3006899343" sldId="262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E71EF2CE-E29A-4ADE-A298-76807760FD90}" dt="2021-10-19T15:07:16.875" v="45" actId="26606"/>
          <ac:spMkLst>
            <pc:docMk/>
            <pc:sldMk cId="3006899343" sldId="262"/>
            <ac:spMk id="9" creationId="{F944E337-3E5D-4A1F-A5A1-2057F25B8A7B}"/>
          </ac:spMkLst>
        </pc:spChg>
        <pc:spChg chg="add">
          <ac:chgData name="Rafael Kuffner dos Anjos" userId="3925196f-71a7-46bf-baee-ed570243f2ce" providerId="ADAL" clId="{E71EF2CE-E29A-4ADE-A298-76807760FD90}" dt="2021-10-19T15:07:16.875" v="45" actId="26606"/>
          <ac:spMkLst>
            <pc:docMk/>
            <pc:sldMk cId="3006899343" sldId="262"/>
            <ac:spMk id="11" creationId="{4DA50D69-7CF7-4844-B844-A2B821C77F24}"/>
          </ac:spMkLst>
        </pc:spChg>
        <pc:picChg chg="add">
          <ac:chgData name="Rafael Kuffner dos Anjos" userId="3925196f-71a7-46bf-baee-ed570243f2ce" providerId="ADAL" clId="{E71EF2CE-E29A-4ADE-A298-76807760FD90}" dt="2021-10-19T15:07:16.875" v="45" actId="26606"/>
          <ac:picMkLst>
            <pc:docMk/>
            <pc:sldMk cId="3006899343" sldId="262"/>
            <ac:picMk id="5" creationId="{490A8A01-49B9-4034-B613-A51015A2D504}"/>
          </ac:picMkLst>
        </pc:picChg>
      </pc:sldChg>
      <pc:sldChg chg="addSp modSp add mod setBg">
        <pc:chgData name="Rafael Kuffner dos Anjos" userId="3925196f-71a7-46bf-baee-ed570243f2ce" providerId="ADAL" clId="{E71EF2CE-E29A-4ADE-A298-76807760FD90}" dt="2021-10-19T15:35:58.825" v="86" actId="26606"/>
        <pc:sldMkLst>
          <pc:docMk/>
          <pc:sldMk cId="3322241228" sldId="264"/>
        </pc:sldMkLst>
        <pc:spChg chg="mod">
          <ac:chgData name="Rafael Kuffner dos Anjos" userId="3925196f-71a7-46bf-baee-ed570243f2ce" providerId="ADAL" clId="{E71EF2CE-E29A-4ADE-A298-76807760FD90}" dt="2021-10-19T15:35:58.825" v="86" actId="26606"/>
          <ac:spMkLst>
            <pc:docMk/>
            <pc:sldMk cId="3322241228" sldId="264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E71EF2CE-E29A-4ADE-A298-76807760FD90}" dt="2021-10-19T15:35:58.825" v="86" actId="26606"/>
          <ac:spMkLst>
            <pc:docMk/>
            <pc:sldMk cId="3322241228" sldId="264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E71EF2CE-E29A-4ADE-A298-76807760FD90}" dt="2021-10-19T15:35:58.825" v="86" actId="26606"/>
          <ac:spMkLst>
            <pc:docMk/>
            <pc:sldMk cId="3322241228" sldId="264"/>
            <ac:spMk id="8" creationId="{C9A36457-A5F4-4103-A443-02581C09185B}"/>
          </ac:spMkLst>
        </pc:spChg>
        <pc:spChg chg="add">
          <ac:chgData name="Rafael Kuffner dos Anjos" userId="3925196f-71a7-46bf-baee-ed570243f2ce" providerId="ADAL" clId="{E71EF2CE-E29A-4ADE-A298-76807760FD90}" dt="2021-10-19T15:35:58.825" v="86" actId="26606"/>
          <ac:spMkLst>
            <pc:docMk/>
            <pc:sldMk cId="3322241228" sldId="264"/>
            <ac:spMk id="10" creationId="{DC5FB7E8-B636-40FA-BE8D-48145C0F5C57}"/>
          </ac:spMkLst>
        </pc:spChg>
        <pc:spChg chg="add">
          <ac:chgData name="Rafael Kuffner dos Anjos" userId="3925196f-71a7-46bf-baee-ed570243f2ce" providerId="ADAL" clId="{E71EF2CE-E29A-4ADE-A298-76807760FD90}" dt="2021-10-19T15:35:58.825" v="86" actId="26606"/>
          <ac:spMkLst>
            <pc:docMk/>
            <pc:sldMk cId="3322241228" sldId="264"/>
            <ac:spMk id="12" creationId="{142DCE2C-2863-46FA-9BE7-24365A24D9BA}"/>
          </ac:spMkLst>
        </pc:spChg>
      </pc:sldChg>
      <pc:sldChg chg="addSp delSp modSp add mod setBg">
        <pc:chgData name="Rafael Kuffner dos Anjos" userId="3925196f-71a7-46bf-baee-ed570243f2ce" providerId="ADAL" clId="{E71EF2CE-E29A-4ADE-A298-76807760FD90}" dt="2021-10-19T15:06:17.676" v="44" actId="14100"/>
        <pc:sldMkLst>
          <pc:docMk/>
          <pc:sldMk cId="3223783297" sldId="266"/>
        </pc:sldMkLst>
        <pc:spChg chg="mod">
          <ac:chgData name="Rafael Kuffner dos Anjos" userId="3925196f-71a7-46bf-baee-ed570243f2ce" providerId="ADAL" clId="{E71EF2CE-E29A-4ADE-A298-76807760FD90}" dt="2021-10-19T15:06:14.083" v="43" actId="26606"/>
          <ac:spMkLst>
            <pc:docMk/>
            <pc:sldMk cId="3223783297" sldId="266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E71EF2CE-E29A-4ADE-A298-76807760FD90}" dt="2021-10-19T15:06:17.676" v="44" actId="14100"/>
          <ac:spMkLst>
            <pc:docMk/>
            <pc:sldMk cId="3223783297" sldId="266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E71EF2CE-E29A-4ADE-A298-76807760FD90}" dt="2021-10-19T15:06:14.083" v="43" actId="26606"/>
          <ac:spMkLst>
            <pc:docMk/>
            <pc:sldMk cId="3223783297" sldId="266"/>
            <ac:spMk id="8" creationId="{429917F3-0560-4C6F-B265-458B218C4B87}"/>
          </ac:spMkLst>
        </pc:spChg>
        <pc:spChg chg="add">
          <ac:chgData name="Rafael Kuffner dos Anjos" userId="3925196f-71a7-46bf-baee-ed570243f2ce" providerId="ADAL" clId="{E71EF2CE-E29A-4ADE-A298-76807760FD90}" dt="2021-10-19T15:06:14.083" v="43" actId="26606"/>
          <ac:spMkLst>
            <pc:docMk/>
            <pc:sldMk cId="3223783297" sldId="266"/>
            <ac:spMk id="17" creationId="{C9A36457-A5F4-4103-A443-02581C09185B}"/>
          </ac:spMkLst>
        </pc:spChg>
        <pc:spChg chg="add">
          <ac:chgData name="Rafael Kuffner dos Anjos" userId="3925196f-71a7-46bf-baee-ed570243f2ce" providerId="ADAL" clId="{E71EF2CE-E29A-4ADE-A298-76807760FD90}" dt="2021-10-19T15:06:14.083" v="43" actId="26606"/>
          <ac:spMkLst>
            <pc:docMk/>
            <pc:sldMk cId="3223783297" sldId="266"/>
            <ac:spMk id="19" creationId="{DC5FB7E8-B636-40FA-BE8D-48145C0F5C57}"/>
          </ac:spMkLst>
        </pc:spChg>
        <pc:spChg chg="add">
          <ac:chgData name="Rafael Kuffner dos Anjos" userId="3925196f-71a7-46bf-baee-ed570243f2ce" providerId="ADAL" clId="{E71EF2CE-E29A-4ADE-A298-76807760FD90}" dt="2021-10-19T15:06:14.083" v="43" actId="26606"/>
          <ac:spMkLst>
            <pc:docMk/>
            <pc:sldMk cId="3223783297" sldId="266"/>
            <ac:spMk id="21" creationId="{142DCE2C-2863-46FA-9BE7-24365A24D9BA}"/>
          </ac:spMkLst>
        </pc:spChg>
        <pc:grpChg chg="add del">
          <ac:chgData name="Rafael Kuffner dos Anjos" userId="3925196f-71a7-46bf-baee-ed570243f2ce" providerId="ADAL" clId="{E71EF2CE-E29A-4ADE-A298-76807760FD90}" dt="2021-10-19T15:06:14.083" v="43" actId="26606"/>
          <ac:grpSpMkLst>
            <pc:docMk/>
            <pc:sldMk cId="3223783297" sldId="266"/>
            <ac:grpSpMk id="10" creationId="{AA39BAE7-7EB8-4E22-BCBB-F00F514DB7EA}"/>
          </ac:grpSpMkLst>
        </pc:grpChg>
      </pc:sldChg>
      <pc:sldChg chg="addSp delSp modSp add mod setBg">
        <pc:chgData name="Rafael Kuffner dos Anjos" userId="3925196f-71a7-46bf-baee-ed570243f2ce" providerId="ADAL" clId="{E71EF2CE-E29A-4ADE-A298-76807760FD90}" dt="2021-10-19T17:48:35.891" v="244" actId="1076"/>
        <pc:sldMkLst>
          <pc:docMk/>
          <pc:sldMk cId="651554893" sldId="277"/>
        </pc:sldMkLst>
        <pc:spChg chg="mod">
          <ac:chgData name="Rafael Kuffner dos Anjos" userId="3925196f-71a7-46bf-baee-ed570243f2ce" providerId="ADAL" clId="{E71EF2CE-E29A-4ADE-A298-76807760FD90}" dt="2021-10-19T17:48:30.440" v="242" actId="26606"/>
          <ac:spMkLst>
            <pc:docMk/>
            <pc:sldMk cId="651554893" sldId="277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E71EF2CE-E29A-4ADE-A298-76807760FD90}" dt="2021-10-19T17:48:35.891" v="244" actId="1076"/>
          <ac:spMkLst>
            <pc:docMk/>
            <pc:sldMk cId="651554893" sldId="277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E71EF2CE-E29A-4ADE-A298-76807760FD90}" dt="2021-10-19T17:48:30.440" v="242" actId="26606"/>
          <ac:spMkLst>
            <pc:docMk/>
            <pc:sldMk cId="651554893" sldId="277"/>
            <ac:spMk id="5" creationId="{C7FA33FF-088D-4F16-95A2-2C64D353DEA8}"/>
          </ac:spMkLst>
        </pc:spChg>
        <pc:spChg chg="add">
          <ac:chgData name="Rafael Kuffner dos Anjos" userId="3925196f-71a7-46bf-baee-ed570243f2ce" providerId="ADAL" clId="{E71EF2CE-E29A-4ADE-A298-76807760FD90}" dt="2021-10-19T17:48:30.440" v="242" actId="26606"/>
          <ac:spMkLst>
            <pc:docMk/>
            <pc:sldMk cId="651554893" sldId="277"/>
            <ac:spMk id="6" creationId="{A376EFB1-01CF-419F-ABF1-2AF02BBFCBD1}"/>
          </ac:spMkLst>
        </pc:spChg>
        <pc:spChg chg="add">
          <ac:chgData name="Rafael Kuffner dos Anjos" userId="3925196f-71a7-46bf-baee-ed570243f2ce" providerId="ADAL" clId="{E71EF2CE-E29A-4ADE-A298-76807760FD90}" dt="2021-10-19T17:48:30.440" v="242" actId="26606"/>
          <ac:spMkLst>
            <pc:docMk/>
            <pc:sldMk cId="651554893" sldId="277"/>
            <ac:spMk id="7" creationId="{FF9DEA15-78BD-4750-AA18-B9F28A6D5AB8}"/>
          </ac:spMkLst>
        </pc:spChg>
        <pc:spChg chg="add del">
          <ac:chgData name="Rafael Kuffner dos Anjos" userId="3925196f-71a7-46bf-baee-ed570243f2ce" providerId="ADAL" clId="{E71EF2CE-E29A-4ADE-A298-76807760FD90}" dt="2021-10-19T17:48:12.015" v="241" actId="26606"/>
          <ac:spMkLst>
            <pc:docMk/>
            <pc:sldMk cId="651554893" sldId="277"/>
            <ac:spMk id="8" creationId="{C7FA33FF-088D-4F16-95A2-2C64D353DEA8}"/>
          </ac:spMkLst>
        </pc:spChg>
        <pc:spChg chg="add del">
          <ac:chgData name="Rafael Kuffner dos Anjos" userId="3925196f-71a7-46bf-baee-ed570243f2ce" providerId="ADAL" clId="{E71EF2CE-E29A-4ADE-A298-76807760FD90}" dt="2021-10-19T17:48:12.015" v="241" actId="26606"/>
          <ac:spMkLst>
            <pc:docMk/>
            <pc:sldMk cId="651554893" sldId="277"/>
            <ac:spMk id="10" creationId="{A376EFB1-01CF-419F-ABF1-2AF02BBFCBD1}"/>
          </ac:spMkLst>
        </pc:spChg>
        <pc:spChg chg="add del">
          <ac:chgData name="Rafael Kuffner dos Anjos" userId="3925196f-71a7-46bf-baee-ed570243f2ce" providerId="ADAL" clId="{E71EF2CE-E29A-4ADE-A298-76807760FD90}" dt="2021-10-19T17:48:12.015" v="241" actId="26606"/>
          <ac:spMkLst>
            <pc:docMk/>
            <pc:sldMk cId="651554893" sldId="277"/>
            <ac:spMk id="12" creationId="{FF9DEA15-78BD-4750-AA18-B9F28A6D5AB8}"/>
          </ac:spMkLst>
        </pc:spChg>
      </pc:sldChg>
      <pc:sldChg chg="modSp add mod">
        <pc:chgData name="Rafael Kuffner dos Anjos" userId="3925196f-71a7-46bf-baee-ed570243f2ce" providerId="ADAL" clId="{E71EF2CE-E29A-4ADE-A298-76807760FD90}" dt="2021-10-19T15:40:26.924" v="98" actId="1076"/>
        <pc:sldMkLst>
          <pc:docMk/>
          <pc:sldMk cId="3428007335" sldId="286"/>
        </pc:sldMkLst>
        <pc:spChg chg="mod">
          <ac:chgData name="Rafael Kuffner dos Anjos" userId="3925196f-71a7-46bf-baee-ed570243f2ce" providerId="ADAL" clId="{E71EF2CE-E29A-4ADE-A298-76807760FD90}" dt="2021-10-19T15:40:26.924" v="98" actId="1076"/>
          <ac:spMkLst>
            <pc:docMk/>
            <pc:sldMk cId="3428007335" sldId="286"/>
            <ac:spMk id="4" creationId="{00000000-0000-0000-0000-000000000000}"/>
          </ac:spMkLst>
        </pc:spChg>
      </pc:sldChg>
      <pc:sldChg chg="addSp modSp add mod setBg">
        <pc:chgData name="Rafael Kuffner dos Anjos" userId="3925196f-71a7-46bf-baee-ed570243f2ce" providerId="ADAL" clId="{E71EF2CE-E29A-4ADE-A298-76807760FD90}" dt="2021-10-19T17:42:26.866" v="112" actId="26606"/>
        <pc:sldMkLst>
          <pc:docMk/>
          <pc:sldMk cId="1200189176" sldId="288"/>
        </pc:sldMkLst>
        <pc:spChg chg="mod">
          <ac:chgData name="Rafael Kuffner dos Anjos" userId="3925196f-71a7-46bf-baee-ed570243f2ce" providerId="ADAL" clId="{E71EF2CE-E29A-4ADE-A298-76807760FD90}" dt="2021-10-19T17:42:26.866" v="112" actId="26606"/>
          <ac:spMkLst>
            <pc:docMk/>
            <pc:sldMk cId="1200189176" sldId="288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E71EF2CE-E29A-4ADE-A298-76807760FD90}" dt="2021-10-19T17:42:26.866" v="112" actId="26606"/>
          <ac:spMkLst>
            <pc:docMk/>
            <pc:sldMk cId="1200189176" sldId="288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E71EF2CE-E29A-4ADE-A298-76807760FD90}" dt="2021-10-19T17:42:26.866" v="112" actId="26606"/>
          <ac:spMkLst>
            <pc:docMk/>
            <pc:sldMk cId="1200189176" sldId="288"/>
            <ac:spMk id="8" creationId="{C7FA33FF-088D-4F16-95A2-2C64D353DEA8}"/>
          </ac:spMkLst>
        </pc:spChg>
        <pc:spChg chg="add">
          <ac:chgData name="Rafael Kuffner dos Anjos" userId="3925196f-71a7-46bf-baee-ed570243f2ce" providerId="ADAL" clId="{E71EF2CE-E29A-4ADE-A298-76807760FD90}" dt="2021-10-19T17:42:26.866" v="112" actId="26606"/>
          <ac:spMkLst>
            <pc:docMk/>
            <pc:sldMk cId="1200189176" sldId="288"/>
            <ac:spMk id="10" creationId="{A376EFB1-01CF-419F-ABF1-2AF02BBFCBD1}"/>
          </ac:spMkLst>
        </pc:spChg>
        <pc:spChg chg="add">
          <ac:chgData name="Rafael Kuffner dos Anjos" userId="3925196f-71a7-46bf-baee-ed570243f2ce" providerId="ADAL" clId="{E71EF2CE-E29A-4ADE-A298-76807760FD90}" dt="2021-10-19T17:42:26.866" v="112" actId="26606"/>
          <ac:spMkLst>
            <pc:docMk/>
            <pc:sldMk cId="1200189176" sldId="288"/>
            <ac:spMk id="12" creationId="{FF9DEA15-78BD-4750-AA18-B9F28A6D5AB8}"/>
          </ac:spMkLst>
        </pc:spChg>
      </pc:sldChg>
      <pc:sldChg chg="addSp delSp modSp add mod setBg setClrOvrMap">
        <pc:chgData name="Rafael Kuffner dos Anjos" userId="3925196f-71a7-46bf-baee-ed570243f2ce" providerId="ADAL" clId="{E71EF2CE-E29A-4ADE-A298-76807760FD90}" dt="2021-10-19T17:47:49.513" v="239" actId="20577"/>
        <pc:sldMkLst>
          <pc:docMk/>
          <pc:sldMk cId="3168582856" sldId="289"/>
        </pc:sldMkLst>
        <pc:spChg chg="mod">
          <ac:chgData name="Rafael Kuffner dos Anjos" userId="3925196f-71a7-46bf-baee-ed570243f2ce" providerId="ADAL" clId="{E71EF2CE-E29A-4ADE-A298-76807760FD90}" dt="2021-10-19T17:47:40.743" v="233" actId="26606"/>
          <ac:spMkLst>
            <pc:docMk/>
            <pc:sldMk cId="3168582856" sldId="289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E71EF2CE-E29A-4ADE-A298-76807760FD90}" dt="2021-10-19T17:47:49.513" v="239" actId="20577"/>
          <ac:spMkLst>
            <pc:docMk/>
            <pc:sldMk cId="3168582856" sldId="289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E71EF2CE-E29A-4ADE-A298-76807760FD90}" dt="2021-10-19T17:47:40.743" v="233" actId="26606"/>
          <ac:spMkLst>
            <pc:docMk/>
            <pc:sldMk cId="3168582856" sldId="289"/>
            <ac:spMk id="5" creationId="{EA67B5B4-3A24-436E-B663-1B2EBFF8A0CD}"/>
          </ac:spMkLst>
        </pc:spChg>
        <pc:spChg chg="add">
          <ac:chgData name="Rafael Kuffner dos Anjos" userId="3925196f-71a7-46bf-baee-ed570243f2ce" providerId="ADAL" clId="{E71EF2CE-E29A-4ADE-A298-76807760FD90}" dt="2021-10-19T17:47:40.743" v="233" actId="26606"/>
          <ac:spMkLst>
            <pc:docMk/>
            <pc:sldMk cId="3168582856" sldId="289"/>
            <ac:spMk id="6" creationId="{987FDF89-C993-41F4-A1B8-DBAFF16008A9}"/>
          </ac:spMkLst>
        </pc:spChg>
        <pc:spChg chg="add">
          <ac:chgData name="Rafael Kuffner dos Anjos" userId="3925196f-71a7-46bf-baee-ed570243f2ce" providerId="ADAL" clId="{E71EF2CE-E29A-4ADE-A298-76807760FD90}" dt="2021-10-19T17:47:40.743" v="233" actId="26606"/>
          <ac:spMkLst>
            <pc:docMk/>
            <pc:sldMk cId="3168582856" sldId="289"/>
            <ac:spMk id="7" creationId="{D1D7179B-FF7C-482F-B3D9-2BE9ED1139F9}"/>
          </ac:spMkLst>
        </pc:spChg>
        <pc:spChg chg="add del">
          <ac:chgData name="Rafael Kuffner dos Anjos" userId="3925196f-71a7-46bf-baee-ed570243f2ce" providerId="ADAL" clId="{E71EF2CE-E29A-4ADE-A298-76807760FD90}" dt="2021-10-19T17:47:05.542" v="223" actId="26606"/>
          <ac:spMkLst>
            <pc:docMk/>
            <pc:sldMk cId="3168582856" sldId="289"/>
            <ac:spMk id="8" creationId="{C7FA33FF-088D-4F16-95A2-2C64D353DEA8}"/>
          </ac:spMkLst>
        </pc:spChg>
        <pc:spChg chg="add del">
          <ac:chgData name="Rafael Kuffner dos Anjos" userId="3925196f-71a7-46bf-baee-ed570243f2ce" providerId="ADAL" clId="{E71EF2CE-E29A-4ADE-A298-76807760FD90}" dt="2021-10-19T17:47:05.542" v="223" actId="26606"/>
          <ac:spMkLst>
            <pc:docMk/>
            <pc:sldMk cId="3168582856" sldId="289"/>
            <ac:spMk id="10" creationId="{A376EFB1-01CF-419F-ABF1-2AF02BBFCBD1}"/>
          </ac:spMkLst>
        </pc:spChg>
        <pc:spChg chg="add del">
          <ac:chgData name="Rafael Kuffner dos Anjos" userId="3925196f-71a7-46bf-baee-ed570243f2ce" providerId="ADAL" clId="{E71EF2CE-E29A-4ADE-A298-76807760FD90}" dt="2021-10-19T17:47:05.542" v="223" actId="26606"/>
          <ac:spMkLst>
            <pc:docMk/>
            <pc:sldMk cId="3168582856" sldId="289"/>
            <ac:spMk id="12" creationId="{FF9DEA15-78BD-4750-AA18-B9F28A6D5AB8}"/>
          </ac:spMkLst>
        </pc:spChg>
      </pc:sldChg>
      <pc:sldChg chg="addSp delSp modSp add mod setBg">
        <pc:chgData name="Rafael Kuffner dos Anjos" userId="3925196f-71a7-46bf-baee-ed570243f2ce" providerId="ADAL" clId="{E71EF2CE-E29A-4ADE-A298-76807760FD90}" dt="2021-10-19T15:21:43.808" v="49" actId="26606"/>
        <pc:sldMkLst>
          <pc:docMk/>
          <pc:sldMk cId="934030317" sldId="292"/>
        </pc:sldMkLst>
        <pc:spChg chg="mod">
          <ac:chgData name="Rafael Kuffner dos Anjos" userId="3925196f-71a7-46bf-baee-ed570243f2ce" providerId="ADAL" clId="{E71EF2CE-E29A-4ADE-A298-76807760FD90}" dt="2021-10-19T15:21:43.808" v="49" actId="26606"/>
          <ac:spMkLst>
            <pc:docMk/>
            <pc:sldMk cId="934030317" sldId="292"/>
            <ac:spMk id="2" creationId="{2DF20959-AFA6-8E44-8F4C-A9ADD6396252}"/>
          </ac:spMkLst>
        </pc:spChg>
        <pc:spChg chg="add del">
          <ac:chgData name="Rafael Kuffner dos Anjos" userId="3925196f-71a7-46bf-baee-ed570243f2ce" providerId="ADAL" clId="{E71EF2CE-E29A-4ADE-A298-76807760FD90}" dt="2021-10-19T15:21:43.805" v="48" actId="26606"/>
          <ac:spMkLst>
            <pc:docMk/>
            <pc:sldMk cId="934030317" sldId="292"/>
            <ac:spMk id="15" creationId="{D4771268-CB57-404A-9271-370EB28F6090}"/>
          </ac:spMkLst>
        </pc:spChg>
        <pc:spChg chg="add">
          <ac:chgData name="Rafael Kuffner dos Anjos" userId="3925196f-71a7-46bf-baee-ed570243f2ce" providerId="ADAL" clId="{E71EF2CE-E29A-4ADE-A298-76807760FD90}" dt="2021-10-19T15:21:43.808" v="49" actId="26606"/>
          <ac:spMkLst>
            <pc:docMk/>
            <pc:sldMk cId="934030317" sldId="292"/>
            <ac:spMk id="17" creationId="{A4AC5506-6312-4701-8D3C-40187889A947}"/>
          </ac:spMkLst>
        </pc:spChg>
        <pc:picChg chg="mod">
          <ac:chgData name="Rafael Kuffner dos Anjos" userId="3925196f-71a7-46bf-baee-ed570243f2ce" providerId="ADAL" clId="{E71EF2CE-E29A-4ADE-A298-76807760FD90}" dt="2021-10-19T15:21:43.808" v="49" actId="26606"/>
          <ac:picMkLst>
            <pc:docMk/>
            <pc:sldMk cId="934030317" sldId="292"/>
            <ac:picMk id="10" creationId="{5DB45832-8238-584B-BA9E-FAAFC7D7EB22}"/>
          </ac:picMkLst>
        </pc:picChg>
      </pc:sldChg>
      <pc:sldChg chg="addSp modSp add mod setBg">
        <pc:chgData name="Rafael Kuffner dos Anjos" userId="3925196f-71a7-46bf-baee-ed570243f2ce" providerId="ADAL" clId="{E71EF2CE-E29A-4ADE-A298-76807760FD90}" dt="2021-10-19T15:37:10.600" v="87" actId="26606"/>
        <pc:sldMkLst>
          <pc:docMk/>
          <pc:sldMk cId="4225812751" sldId="293"/>
        </pc:sldMkLst>
        <pc:spChg chg="mod">
          <ac:chgData name="Rafael Kuffner dos Anjos" userId="3925196f-71a7-46bf-baee-ed570243f2ce" providerId="ADAL" clId="{E71EF2CE-E29A-4ADE-A298-76807760FD90}" dt="2021-10-19T15:37:10.600" v="87" actId="26606"/>
          <ac:spMkLst>
            <pc:docMk/>
            <pc:sldMk cId="4225812751" sldId="293"/>
            <ac:spMk id="2" creationId="{0D909E9C-7589-9945-B07A-B825537E4068}"/>
          </ac:spMkLst>
        </pc:spChg>
        <pc:spChg chg="add">
          <ac:chgData name="Rafael Kuffner dos Anjos" userId="3925196f-71a7-46bf-baee-ed570243f2ce" providerId="ADAL" clId="{E71EF2CE-E29A-4ADE-A298-76807760FD90}" dt="2021-10-19T15:37:10.600" v="87" actId="26606"/>
          <ac:spMkLst>
            <pc:docMk/>
            <pc:sldMk cId="4225812751" sldId="293"/>
            <ac:spMk id="11" creationId="{A4AC5506-6312-4701-8D3C-40187889A947}"/>
          </ac:spMkLst>
        </pc:spChg>
        <pc:picChg chg="mod">
          <ac:chgData name="Rafael Kuffner dos Anjos" userId="3925196f-71a7-46bf-baee-ed570243f2ce" providerId="ADAL" clId="{E71EF2CE-E29A-4ADE-A298-76807760FD90}" dt="2021-10-19T15:37:10.600" v="87" actId="26606"/>
          <ac:picMkLst>
            <pc:docMk/>
            <pc:sldMk cId="4225812751" sldId="293"/>
            <ac:picMk id="6" creationId="{FB9B58F4-08A2-AF45-B8D9-1B089CEEBD61}"/>
          </ac:picMkLst>
        </pc:picChg>
      </pc:sldChg>
      <pc:sldChg chg="addSp delSp modSp add mod setBg">
        <pc:chgData name="Rafael Kuffner dos Anjos" userId="3925196f-71a7-46bf-baee-ed570243f2ce" providerId="ADAL" clId="{E71EF2CE-E29A-4ADE-A298-76807760FD90}" dt="2021-10-19T15:33:01.682" v="85" actId="1076"/>
        <pc:sldMkLst>
          <pc:docMk/>
          <pc:sldMk cId="1401182085" sldId="299"/>
        </pc:sldMkLst>
        <pc:spChg chg="mod">
          <ac:chgData name="Rafael Kuffner dos Anjos" userId="3925196f-71a7-46bf-baee-ed570243f2ce" providerId="ADAL" clId="{E71EF2CE-E29A-4ADE-A298-76807760FD90}" dt="2021-10-19T15:25:47.737" v="53" actId="26606"/>
          <ac:spMkLst>
            <pc:docMk/>
            <pc:sldMk cId="1401182085" sldId="299"/>
            <ac:spMk id="2" creationId="{3045BCED-34FA-7E4B-9A71-0970D3670745}"/>
          </ac:spMkLst>
        </pc:spChg>
        <pc:spChg chg="mod">
          <ac:chgData name="Rafael Kuffner dos Anjos" userId="3925196f-71a7-46bf-baee-ed570243f2ce" providerId="ADAL" clId="{E71EF2CE-E29A-4ADE-A298-76807760FD90}" dt="2021-10-19T15:25:47.737" v="53" actId="26606"/>
          <ac:spMkLst>
            <pc:docMk/>
            <pc:sldMk cId="1401182085" sldId="299"/>
            <ac:spMk id="3" creationId="{50DA23A8-DADF-B64C-A624-3B351EEF9838}"/>
          </ac:spMkLst>
        </pc:spChg>
        <pc:spChg chg="add del">
          <ac:chgData name="Rafael Kuffner dos Anjos" userId="3925196f-71a7-46bf-baee-ed570243f2ce" providerId="ADAL" clId="{E71EF2CE-E29A-4ADE-A298-76807760FD90}" dt="2021-10-19T15:25:59.948" v="55" actId="11529"/>
          <ac:spMkLst>
            <pc:docMk/>
            <pc:sldMk cId="1401182085" sldId="299"/>
            <ac:spMk id="4" creationId="{9D3024B0-35EC-472A-9A03-9A75A86C141B}"/>
          </ac:spMkLst>
        </pc:spChg>
        <pc:spChg chg="add">
          <ac:chgData name="Rafael Kuffner dos Anjos" userId="3925196f-71a7-46bf-baee-ed570243f2ce" providerId="ADAL" clId="{E71EF2CE-E29A-4ADE-A298-76807760FD90}" dt="2021-10-19T15:25:47.737" v="53" actId="26606"/>
          <ac:spMkLst>
            <pc:docMk/>
            <pc:sldMk cId="1401182085" sldId="299"/>
            <ac:spMk id="8" creationId="{C9A36457-A5F4-4103-A443-02581C09185B}"/>
          </ac:spMkLst>
        </pc:spChg>
        <pc:spChg chg="add">
          <ac:chgData name="Rafael Kuffner dos Anjos" userId="3925196f-71a7-46bf-baee-ed570243f2ce" providerId="ADAL" clId="{E71EF2CE-E29A-4ADE-A298-76807760FD90}" dt="2021-10-19T15:25:47.737" v="53" actId="26606"/>
          <ac:spMkLst>
            <pc:docMk/>
            <pc:sldMk cId="1401182085" sldId="299"/>
            <ac:spMk id="10" creationId="{DC5FB7E8-B636-40FA-BE8D-48145C0F5C57}"/>
          </ac:spMkLst>
        </pc:spChg>
        <pc:spChg chg="add">
          <ac:chgData name="Rafael Kuffner dos Anjos" userId="3925196f-71a7-46bf-baee-ed570243f2ce" providerId="ADAL" clId="{E71EF2CE-E29A-4ADE-A298-76807760FD90}" dt="2021-10-19T15:25:47.737" v="53" actId="26606"/>
          <ac:spMkLst>
            <pc:docMk/>
            <pc:sldMk cId="1401182085" sldId="299"/>
            <ac:spMk id="12" creationId="{142DCE2C-2863-46FA-9BE7-24365A24D9BA}"/>
          </ac:spMkLst>
        </pc:spChg>
        <pc:picChg chg="add mod">
          <ac:chgData name="Rafael Kuffner dos Anjos" userId="3925196f-71a7-46bf-baee-ed570243f2ce" providerId="ADAL" clId="{E71EF2CE-E29A-4ADE-A298-76807760FD90}" dt="2021-10-19T15:32:59.800" v="84" actId="1076"/>
          <ac:picMkLst>
            <pc:docMk/>
            <pc:sldMk cId="1401182085" sldId="299"/>
            <ac:picMk id="25" creationId="{379E9BF0-2836-4382-B50B-272AE3576816}"/>
          </ac:picMkLst>
        </pc:picChg>
        <pc:picChg chg="add mod">
          <ac:chgData name="Rafael Kuffner dos Anjos" userId="3925196f-71a7-46bf-baee-ed570243f2ce" providerId="ADAL" clId="{E71EF2CE-E29A-4ADE-A298-76807760FD90}" dt="2021-10-19T15:33:01.682" v="85" actId="1076"/>
          <ac:picMkLst>
            <pc:docMk/>
            <pc:sldMk cId="1401182085" sldId="299"/>
            <ac:picMk id="26" creationId="{29A16B3A-CF47-4148-93C8-D3891EBAE8D9}"/>
          </ac:picMkLst>
        </pc:picChg>
        <pc:cxnChg chg="add del">
          <ac:chgData name="Rafael Kuffner dos Anjos" userId="3925196f-71a7-46bf-baee-ed570243f2ce" providerId="ADAL" clId="{E71EF2CE-E29A-4ADE-A298-76807760FD90}" dt="2021-10-19T15:32:34.761" v="78" actId="478"/>
          <ac:cxnSpMkLst>
            <pc:docMk/>
            <pc:sldMk cId="1401182085" sldId="299"/>
            <ac:cxnSpMk id="6" creationId="{04345B40-803B-4D6C-891D-9D01783D67A8}"/>
          </ac:cxnSpMkLst>
        </pc:cxnChg>
        <pc:cxnChg chg="add del mod">
          <ac:chgData name="Rafael Kuffner dos Anjos" userId="3925196f-71a7-46bf-baee-ed570243f2ce" providerId="ADAL" clId="{E71EF2CE-E29A-4ADE-A298-76807760FD90}" dt="2021-10-19T15:32:34.307" v="77" actId="478"/>
          <ac:cxnSpMkLst>
            <pc:docMk/>
            <pc:sldMk cId="1401182085" sldId="299"/>
            <ac:cxnSpMk id="11" creationId="{BAEF8C93-887E-48F2-B58E-785475F01AB6}"/>
          </ac:cxnSpMkLst>
        </pc:cxnChg>
        <pc:cxnChg chg="add del mod">
          <ac:chgData name="Rafael Kuffner dos Anjos" userId="3925196f-71a7-46bf-baee-ed570243f2ce" providerId="ADAL" clId="{E71EF2CE-E29A-4ADE-A298-76807760FD90}" dt="2021-10-19T15:32:32.541" v="74" actId="478"/>
          <ac:cxnSpMkLst>
            <pc:docMk/>
            <pc:sldMk cId="1401182085" sldId="299"/>
            <ac:cxnSpMk id="13" creationId="{BA4BFB38-AAFC-4541-B061-FDEE67E9692A}"/>
          </ac:cxnSpMkLst>
        </pc:cxnChg>
        <pc:cxnChg chg="add del">
          <ac:chgData name="Rafael Kuffner dos Anjos" userId="3925196f-71a7-46bf-baee-ed570243f2ce" providerId="ADAL" clId="{E71EF2CE-E29A-4ADE-A298-76807760FD90}" dt="2021-10-19T15:32:31.817" v="73" actId="478"/>
          <ac:cxnSpMkLst>
            <pc:docMk/>
            <pc:sldMk cId="1401182085" sldId="299"/>
            <ac:cxnSpMk id="16" creationId="{B1A01C8C-1670-4B5B-B0E5-4E24952C9D98}"/>
          </ac:cxnSpMkLst>
        </pc:cxnChg>
        <pc:cxnChg chg="add del mod">
          <ac:chgData name="Rafael Kuffner dos Anjos" userId="3925196f-71a7-46bf-baee-ed570243f2ce" providerId="ADAL" clId="{E71EF2CE-E29A-4ADE-A298-76807760FD90}" dt="2021-10-19T15:32:33.642" v="76" actId="478"/>
          <ac:cxnSpMkLst>
            <pc:docMk/>
            <pc:sldMk cId="1401182085" sldId="299"/>
            <ac:cxnSpMk id="18" creationId="{C4257FF7-4D92-428B-B807-1D22D6837E86}"/>
          </ac:cxnSpMkLst>
        </pc:cxnChg>
        <pc:cxnChg chg="add del mod">
          <ac:chgData name="Rafael Kuffner dos Anjos" userId="3925196f-71a7-46bf-baee-ed570243f2ce" providerId="ADAL" clId="{E71EF2CE-E29A-4ADE-A298-76807760FD90}" dt="2021-10-19T15:32:33.155" v="75" actId="478"/>
          <ac:cxnSpMkLst>
            <pc:docMk/>
            <pc:sldMk cId="1401182085" sldId="299"/>
            <ac:cxnSpMk id="19" creationId="{9301D299-7251-49E4-9674-B55119945075}"/>
          </ac:cxnSpMkLst>
        </pc:cxnChg>
      </pc:sldChg>
      <pc:sldChg chg="addSp modSp add mod setBg">
        <pc:chgData name="Rafael Kuffner dos Anjos" userId="3925196f-71a7-46bf-baee-ed570243f2ce" providerId="ADAL" clId="{E71EF2CE-E29A-4ADE-A298-76807760FD90}" dt="2021-10-19T15:21:47.978" v="50" actId="26606"/>
        <pc:sldMkLst>
          <pc:docMk/>
          <pc:sldMk cId="3026528413" sldId="300"/>
        </pc:sldMkLst>
        <pc:spChg chg="mod">
          <ac:chgData name="Rafael Kuffner dos Anjos" userId="3925196f-71a7-46bf-baee-ed570243f2ce" providerId="ADAL" clId="{E71EF2CE-E29A-4ADE-A298-76807760FD90}" dt="2021-10-19T15:21:47.978" v="50" actId="26606"/>
          <ac:spMkLst>
            <pc:docMk/>
            <pc:sldMk cId="3026528413" sldId="300"/>
            <ac:spMk id="2" creationId="{FA61A9BF-77DD-5741-8F33-092A78565D69}"/>
          </ac:spMkLst>
        </pc:spChg>
        <pc:spChg chg="add">
          <ac:chgData name="Rafael Kuffner dos Anjos" userId="3925196f-71a7-46bf-baee-ed570243f2ce" providerId="ADAL" clId="{E71EF2CE-E29A-4ADE-A298-76807760FD90}" dt="2021-10-19T15:21:47.978" v="50" actId="26606"/>
          <ac:spMkLst>
            <pc:docMk/>
            <pc:sldMk cId="3026528413" sldId="300"/>
            <ac:spMk id="13" creationId="{A4AC5506-6312-4701-8D3C-40187889A947}"/>
          </ac:spMkLst>
        </pc:spChg>
        <pc:picChg chg="mod">
          <ac:chgData name="Rafael Kuffner dos Anjos" userId="3925196f-71a7-46bf-baee-ed570243f2ce" providerId="ADAL" clId="{E71EF2CE-E29A-4ADE-A298-76807760FD90}" dt="2021-10-19T15:21:47.978" v="50" actId="26606"/>
          <ac:picMkLst>
            <pc:docMk/>
            <pc:sldMk cId="3026528413" sldId="300"/>
            <ac:picMk id="8" creationId="{E0175A88-7A73-E24F-858B-4494C3E10F7A}"/>
          </ac:picMkLst>
        </pc:picChg>
      </pc:sldChg>
      <pc:sldChg chg="addSp modSp add mod setBg">
        <pc:chgData name="Rafael Kuffner dos Anjos" userId="3925196f-71a7-46bf-baee-ed570243f2ce" providerId="ADAL" clId="{E71EF2CE-E29A-4ADE-A298-76807760FD90}" dt="2021-10-19T15:21:49.973" v="51" actId="26606"/>
        <pc:sldMkLst>
          <pc:docMk/>
          <pc:sldMk cId="1078683677" sldId="301"/>
        </pc:sldMkLst>
        <pc:spChg chg="mod">
          <ac:chgData name="Rafael Kuffner dos Anjos" userId="3925196f-71a7-46bf-baee-ed570243f2ce" providerId="ADAL" clId="{E71EF2CE-E29A-4ADE-A298-76807760FD90}" dt="2021-10-19T15:21:49.973" v="51" actId="26606"/>
          <ac:spMkLst>
            <pc:docMk/>
            <pc:sldMk cId="1078683677" sldId="301"/>
            <ac:spMk id="2" creationId="{85C747A3-4C2E-5442-B696-DBE965898339}"/>
          </ac:spMkLst>
        </pc:spChg>
        <pc:spChg chg="add">
          <ac:chgData name="Rafael Kuffner dos Anjos" userId="3925196f-71a7-46bf-baee-ed570243f2ce" providerId="ADAL" clId="{E71EF2CE-E29A-4ADE-A298-76807760FD90}" dt="2021-10-19T15:21:49.973" v="51" actId="26606"/>
          <ac:spMkLst>
            <pc:docMk/>
            <pc:sldMk cId="1078683677" sldId="301"/>
            <ac:spMk id="11" creationId="{A4AC5506-6312-4701-8D3C-40187889A947}"/>
          </ac:spMkLst>
        </pc:spChg>
        <pc:picChg chg="mod">
          <ac:chgData name="Rafael Kuffner dos Anjos" userId="3925196f-71a7-46bf-baee-ed570243f2ce" providerId="ADAL" clId="{E71EF2CE-E29A-4ADE-A298-76807760FD90}" dt="2021-10-19T15:21:49.973" v="51" actId="26606"/>
          <ac:picMkLst>
            <pc:docMk/>
            <pc:sldMk cId="1078683677" sldId="301"/>
            <ac:picMk id="6" creationId="{DA0969F4-7E5A-A248-BCB5-F9D3A4CD5435}"/>
          </ac:picMkLst>
        </pc:picChg>
      </pc:sldChg>
      <pc:sldChg chg="addSp modSp add mod setBg">
        <pc:chgData name="Rafael Kuffner dos Anjos" userId="3925196f-71a7-46bf-baee-ed570243f2ce" providerId="ADAL" clId="{E71EF2CE-E29A-4ADE-A298-76807760FD90}" dt="2021-10-19T15:21:53.634" v="52" actId="26606"/>
        <pc:sldMkLst>
          <pc:docMk/>
          <pc:sldMk cId="2803596927" sldId="302"/>
        </pc:sldMkLst>
        <pc:spChg chg="mod">
          <ac:chgData name="Rafael Kuffner dos Anjos" userId="3925196f-71a7-46bf-baee-ed570243f2ce" providerId="ADAL" clId="{E71EF2CE-E29A-4ADE-A298-76807760FD90}" dt="2021-10-19T15:21:53.634" v="52" actId="26606"/>
          <ac:spMkLst>
            <pc:docMk/>
            <pc:sldMk cId="2803596927" sldId="302"/>
            <ac:spMk id="2" creationId="{56E59C95-E14B-8640-9D2F-597F92D6A35D}"/>
          </ac:spMkLst>
        </pc:spChg>
        <pc:spChg chg="add">
          <ac:chgData name="Rafael Kuffner dos Anjos" userId="3925196f-71a7-46bf-baee-ed570243f2ce" providerId="ADAL" clId="{E71EF2CE-E29A-4ADE-A298-76807760FD90}" dt="2021-10-19T15:21:53.634" v="52" actId="26606"/>
          <ac:spMkLst>
            <pc:docMk/>
            <pc:sldMk cId="2803596927" sldId="302"/>
            <ac:spMk id="11" creationId="{A4AC5506-6312-4701-8D3C-40187889A947}"/>
          </ac:spMkLst>
        </pc:spChg>
        <pc:picChg chg="mod">
          <ac:chgData name="Rafael Kuffner dos Anjos" userId="3925196f-71a7-46bf-baee-ed570243f2ce" providerId="ADAL" clId="{E71EF2CE-E29A-4ADE-A298-76807760FD90}" dt="2021-10-19T15:21:53.634" v="52" actId="26606"/>
          <ac:picMkLst>
            <pc:docMk/>
            <pc:sldMk cId="2803596927" sldId="302"/>
            <ac:picMk id="6" creationId="{EEFE2EC7-00E3-D147-BC98-DE1ECF8320CE}"/>
          </ac:picMkLst>
        </pc:picChg>
      </pc:sldChg>
      <pc:sldChg chg="addSp modSp add mod setBg">
        <pc:chgData name="Rafael Kuffner dos Anjos" userId="3925196f-71a7-46bf-baee-ed570243f2ce" providerId="ADAL" clId="{E71EF2CE-E29A-4ADE-A298-76807760FD90}" dt="2021-10-19T16:48:44.565" v="101" actId="26606"/>
        <pc:sldMkLst>
          <pc:docMk/>
          <pc:sldMk cId="1472315838" sldId="303"/>
        </pc:sldMkLst>
        <pc:spChg chg="mod">
          <ac:chgData name="Rafael Kuffner dos Anjos" userId="3925196f-71a7-46bf-baee-ed570243f2ce" providerId="ADAL" clId="{E71EF2CE-E29A-4ADE-A298-76807760FD90}" dt="2021-10-19T16:48:44.565" v="101" actId="26606"/>
          <ac:spMkLst>
            <pc:docMk/>
            <pc:sldMk cId="1472315838" sldId="303"/>
            <ac:spMk id="2" creationId="{BF4FFFCD-1F0B-D54B-A436-4A524E095685}"/>
          </ac:spMkLst>
        </pc:spChg>
        <pc:spChg chg="add">
          <ac:chgData name="Rafael Kuffner dos Anjos" userId="3925196f-71a7-46bf-baee-ed570243f2ce" providerId="ADAL" clId="{E71EF2CE-E29A-4ADE-A298-76807760FD90}" dt="2021-10-19T16:48:44.565" v="101" actId="26606"/>
          <ac:spMkLst>
            <pc:docMk/>
            <pc:sldMk cId="1472315838" sldId="303"/>
            <ac:spMk id="12" creationId="{A4AC5506-6312-4701-8D3C-40187889A947}"/>
          </ac:spMkLst>
        </pc:spChg>
        <pc:picChg chg="mod">
          <ac:chgData name="Rafael Kuffner dos Anjos" userId="3925196f-71a7-46bf-baee-ed570243f2ce" providerId="ADAL" clId="{E71EF2CE-E29A-4ADE-A298-76807760FD90}" dt="2021-10-19T16:48:44.565" v="101" actId="26606"/>
          <ac:picMkLst>
            <pc:docMk/>
            <pc:sldMk cId="1472315838" sldId="303"/>
            <ac:picMk id="7" creationId="{84255D5B-3FE3-0045-871E-F689DBD6D8F4}"/>
          </ac:picMkLst>
        </pc:picChg>
      </pc:sldChg>
      <pc:sldChg chg="addSp modSp add mod setBg">
        <pc:chgData name="Rafael Kuffner dos Anjos" userId="3925196f-71a7-46bf-baee-ed570243f2ce" providerId="ADAL" clId="{E71EF2CE-E29A-4ADE-A298-76807760FD90}" dt="2021-10-19T16:48:46.930" v="102" actId="26606"/>
        <pc:sldMkLst>
          <pc:docMk/>
          <pc:sldMk cId="1655848795" sldId="304"/>
        </pc:sldMkLst>
        <pc:spChg chg="mod">
          <ac:chgData name="Rafael Kuffner dos Anjos" userId="3925196f-71a7-46bf-baee-ed570243f2ce" providerId="ADAL" clId="{E71EF2CE-E29A-4ADE-A298-76807760FD90}" dt="2021-10-19T16:48:46.930" v="102" actId="26606"/>
          <ac:spMkLst>
            <pc:docMk/>
            <pc:sldMk cId="1655848795" sldId="304"/>
            <ac:spMk id="2" creationId="{EC2ED607-53AB-8442-9224-B2448F68CBC2}"/>
          </ac:spMkLst>
        </pc:spChg>
        <pc:spChg chg="add">
          <ac:chgData name="Rafael Kuffner dos Anjos" userId="3925196f-71a7-46bf-baee-ed570243f2ce" providerId="ADAL" clId="{E71EF2CE-E29A-4ADE-A298-76807760FD90}" dt="2021-10-19T16:48:46.930" v="102" actId="26606"/>
          <ac:spMkLst>
            <pc:docMk/>
            <pc:sldMk cId="1655848795" sldId="304"/>
            <ac:spMk id="13" creationId="{A4AC5506-6312-4701-8D3C-40187889A947}"/>
          </ac:spMkLst>
        </pc:spChg>
        <pc:picChg chg="mod">
          <ac:chgData name="Rafael Kuffner dos Anjos" userId="3925196f-71a7-46bf-baee-ed570243f2ce" providerId="ADAL" clId="{E71EF2CE-E29A-4ADE-A298-76807760FD90}" dt="2021-10-19T16:48:46.930" v="102" actId="26606"/>
          <ac:picMkLst>
            <pc:docMk/>
            <pc:sldMk cId="1655848795" sldId="304"/>
            <ac:picMk id="8" creationId="{D23C3559-A3D3-0942-8250-9BB5411F7D74}"/>
          </ac:picMkLst>
        </pc:picChg>
      </pc:sldChg>
      <pc:sldChg chg="add">
        <pc:chgData name="Rafael Kuffner dos Anjos" userId="3925196f-71a7-46bf-baee-ed570243f2ce" providerId="ADAL" clId="{E71EF2CE-E29A-4ADE-A298-76807760FD90}" dt="2021-10-19T14:53:31.958" v="10"/>
        <pc:sldMkLst>
          <pc:docMk/>
          <pc:sldMk cId="927254048" sldId="305"/>
        </pc:sldMkLst>
      </pc:sldChg>
      <pc:sldChg chg="addSp modSp add mod setBg">
        <pc:chgData name="Rafael Kuffner dos Anjos" userId="3925196f-71a7-46bf-baee-ed570243f2ce" providerId="ADAL" clId="{E71EF2CE-E29A-4ADE-A298-76807760FD90}" dt="2021-10-19T17:42:21.504" v="111" actId="26606"/>
        <pc:sldMkLst>
          <pc:docMk/>
          <pc:sldMk cId="4213430558" sldId="306"/>
        </pc:sldMkLst>
        <pc:spChg chg="mod">
          <ac:chgData name="Rafael Kuffner dos Anjos" userId="3925196f-71a7-46bf-baee-ed570243f2ce" providerId="ADAL" clId="{E71EF2CE-E29A-4ADE-A298-76807760FD90}" dt="2021-10-19T17:42:21.504" v="111" actId="26606"/>
          <ac:spMkLst>
            <pc:docMk/>
            <pc:sldMk cId="4213430558" sldId="306"/>
            <ac:spMk id="2" creationId="{41D21F60-B11B-1541-8764-FD8E28AF5B4B}"/>
          </ac:spMkLst>
        </pc:spChg>
        <pc:spChg chg="add">
          <ac:chgData name="Rafael Kuffner dos Anjos" userId="3925196f-71a7-46bf-baee-ed570243f2ce" providerId="ADAL" clId="{E71EF2CE-E29A-4ADE-A298-76807760FD90}" dt="2021-10-19T17:42:21.504" v="111" actId="26606"/>
          <ac:spMkLst>
            <pc:docMk/>
            <pc:sldMk cId="4213430558" sldId="306"/>
            <ac:spMk id="11" creationId="{A4AC5506-6312-4701-8D3C-40187889A947}"/>
          </ac:spMkLst>
        </pc:spChg>
        <pc:picChg chg="mod">
          <ac:chgData name="Rafael Kuffner dos Anjos" userId="3925196f-71a7-46bf-baee-ed570243f2ce" providerId="ADAL" clId="{E71EF2CE-E29A-4ADE-A298-76807760FD90}" dt="2021-10-19T17:42:21.504" v="111" actId="26606"/>
          <ac:picMkLst>
            <pc:docMk/>
            <pc:sldMk cId="4213430558" sldId="306"/>
            <ac:picMk id="6" creationId="{61E7EFF2-88FF-824E-AA2B-009FCF39CE99}"/>
          </ac:picMkLst>
        </pc:picChg>
      </pc:sldChg>
      <pc:sldChg chg="addSp modSp add mod setBg">
        <pc:chgData name="Rafael Kuffner dos Anjos" userId="3925196f-71a7-46bf-baee-ed570243f2ce" providerId="ADAL" clId="{E71EF2CE-E29A-4ADE-A298-76807760FD90}" dt="2021-10-19T16:48:51.407" v="103" actId="26606"/>
        <pc:sldMkLst>
          <pc:docMk/>
          <pc:sldMk cId="1336468634" sldId="307"/>
        </pc:sldMkLst>
        <pc:spChg chg="mod">
          <ac:chgData name="Rafael Kuffner dos Anjos" userId="3925196f-71a7-46bf-baee-ed570243f2ce" providerId="ADAL" clId="{E71EF2CE-E29A-4ADE-A298-76807760FD90}" dt="2021-10-19T16:48:51.407" v="103" actId="26606"/>
          <ac:spMkLst>
            <pc:docMk/>
            <pc:sldMk cId="1336468634" sldId="307"/>
            <ac:spMk id="2" creationId="{1CAB8666-197F-C845-A295-183E84335E25}"/>
          </ac:spMkLst>
        </pc:spChg>
        <pc:spChg chg="mod">
          <ac:chgData name="Rafael Kuffner dos Anjos" userId="3925196f-71a7-46bf-baee-ed570243f2ce" providerId="ADAL" clId="{E71EF2CE-E29A-4ADE-A298-76807760FD90}" dt="2021-10-19T16:48:51.407" v="103" actId="26606"/>
          <ac:spMkLst>
            <pc:docMk/>
            <pc:sldMk cId="1336468634" sldId="307"/>
            <ac:spMk id="3" creationId="{CF94C7A3-EB94-974E-99F4-6B9AB09DAEE1}"/>
          </ac:spMkLst>
        </pc:spChg>
        <pc:spChg chg="add">
          <ac:chgData name="Rafael Kuffner dos Anjos" userId="3925196f-71a7-46bf-baee-ed570243f2ce" providerId="ADAL" clId="{E71EF2CE-E29A-4ADE-A298-76807760FD90}" dt="2021-10-19T16:48:51.407" v="103" actId="26606"/>
          <ac:spMkLst>
            <pc:docMk/>
            <pc:sldMk cId="1336468634" sldId="307"/>
            <ac:spMk id="8" creationId="{33CD251C-A887-4D2F-925B-FC097198538B}"/>
          </ac:spMkLst>
        </pc:spChg>
        <pc:spChg chg="add">
          <ac:chgData name="Rafael Kuffner dos Anjos" userId="3925196f-71a7-46bf-baee-ed570243f2ce" providerId="ADAL" clId="{E71EF2CE-E29A-4ADE-A298-76807760FD90}" dt="2021-10-19T16:48:51.407" v="103" actId="26606"/>
          <ac:spMkLst>
            <pc:docMk/>
            <pc:sldMk cId="1336468634" sldId="307"/>
            <ac:spMk id="10" creationId="{B19D093C-27FB-4032-B282-42C4563F257C}"/>
          </ac:spMkLst>
        </pc:spChg>
        <pc:grpChg chg="add">
          <ac:chgData name="Rafael Kuffner dos Anjos" userId="3925196f-71a7-46bf-baee-ed570243f2ce" providerId="ADAL" clId="{E71EF2CE-E29A-4ADE-A298-76807760FD90}" dt="2021-10-19T16:48:51.407" v="103" actId="26606"/>
          <ac:grpSpMkLst>
            <pc:docMk/>
            <pc:sldMk cId="1336468634" sldId="307"/>
            <ac:grpSpMk id="12" creationId="{35EE815E-1BD3-4777-B652-6D98825BF66B}"/>
          </ac:grpSpMkLst>
        </pc:grpChg>
      </pc:sldChg>
      <pc:sldChg chg="addSp modSp add mod setBg">
        <pc:chgData name="Rafael Kuffner dos Anjos" userId="3925196f-71a7-46bf-baee-ed570243f2ce" providerId="ADAL" clId="{E71EF2CE-E29A-4ADE-A298-76807760FD90}" dt="2021-10-19T16:48:53.610" v="104" actId="26606"/>
        <pc:sldMkLst>
          <pc:docMk/>
          <pc:sldMk cId="1297802498" sldId="308"/>
        </pc:sldMkLst>
        <pc:spChg chg="mod">
          <ac:chgData name="Rafael Kuffner dos Anjos" userId="3925196f-71a7-46bf-baee-ed570243f2ce" providerId="ADAL" clId="{E71EF2CE-E29A-4ADE-A298-76807760FD90}" dt="2021-10-19T16:48:53.610" v="104" actId="26606"/>
          <ac:spMkLst>
            <pc:docMk/>
            <pc:sldMk cId="1297802498" sldId="308"/>
            <ac:spMk id="2" creationId="{D2BAA327-71EB-AB47-AF22-A19F7586C862}"/>
          </ac:spMkLst>
        </pc:spChg>
        <pc:spChg chg="add">
          <ac:chgData name="Rafael Kuffner dos Anjos" userId="3925196f-71a7-46bf-baee-ed570243f2ce" providerId="ADAL" clId="{E71EF2CE-E29A-4ADE-A298-76807760FD90}" dt="2021-10-19T16:48:53.610" v="104" actId="26606"/>
          <ac:spMkLst>
            <pc:docMk/>
            <pc:sldMk cId="1297802498" sldId="308"/>
            <ac:spMk id="10" creationId="{A4AC5506-6312-4701-8D3C-40187889A947}"/>
          </ac:spMkLst>
        </pc:spChg>
        <pc:picChg chg="mod">
          <ac:chgData name="Rafael Kuffner dos Anjos" userId="3925196f-71a7-46bf-baee-ed570243f2ce" providerId="ADAL" clId="{E71EF2CE-E29A-4ADE-A298-76807760FD90}" dt="2021-10-19T16:48:53.610" v="104" actId="26606"/>
          <ac:picMkLst>
            <pc:docMk/>
            <pc:sldMk cId="1297802498" sldId="308"/>
            <ac:picMk id="5" creationId="{A9315F54-A12C-394B-B0DA-4A4D9B5EB3F4}"/>
          </ac:picMkLst>
        </pc:picChg>
      </pc:sldChg>
      <pc:sldChg chg="addSp modSp add mod setBg">
        <pc:chgData name="Rafael Kuffner dos Anjos" userId="3925196f-71a7-46bf-baee-ed570243f2ce" providerId="ADAL" clId="{E71EF2CE-E29A-4ADE-A298-76807760FD90}" dt="2021-10-19T16:48:55.597" v="105" actId="26606"/>
        <pc:sldMkLst>
          <pc:docMk/>
          <pc:sldMk cId="3830608307" sldId="309"/>
        </pc:sldMkLst>
        <pc:spChg chg="mod">
          <ac:chgData name="Rafael Kuffner dos Anjos" userId="3925196f-71a7-46bf-baee-ed570243f2ce" providerId="ADAL" clId="{E71EF2CE-E29A-4ADE-A298-76807760FD90}" dt="2021-10-19T16:48:55.597" v="105" actId="26606"/>
          <ac:spMkLst>
            <pc:docMk/>
            <pc:sldMk cId="3830608307" sldId="309"/>
            <ac:spMk id="2" creationId="{DC921335-FCAF-1A42-A754-6EF52DE10C08}"/>
          </ac:spMkLst>
        </pc:spChg>
        <pc:spChg chg="add">
          <ac:chgData name="Rafael Kuffner dos Anjos" userId="3925196f-71a7-46bf-baee-ed570243f2ce" providerId="ADAL" clId="{E71EF2CE-E29A-4ADE-A298-76807760FD90}" dt="2021-10-19T16:48:55.597" v="105" actId="26606"/>
          <ac:spMkLst>
            <pc:docMk/>
            <pc:sldMk cId="3830608307" sldId="309"/>
            <ac:spMk id="12" creationId="{A4AC5506-6312-4701-8D3C-40187889A947}"/>
          </ac:spMkLst>
        </pc:spChg>
        <pc:picChg chg="mod">
          <ac:chgData name="Rafael Kuffner dos Anjos" userId="3925196f-71a7-46bf-baee-ed570243f2ce" providerId="ADAL" clId="{E71EF2CE-E29A-4ADE-A298-76807760FD90}" dt="2021-10-19T16:48:55.597" v="105" actId="26606"/>
          <ac:picMkLst>
            <pc:docMk/>
            <pc:sldMk cId="3830608307" sldId="309"/>
            <ac:picMk id="7" creationId="{7BFE8C44-9332-6146-8806-4652AEE08041}"/>
          </ac:picMkLst>
        </pc:picChg>
      </pc:sldChg>
      <pc:sldChg chg="addSp modSp add mod setBg">
        <pc:chgData name="Rafael Kuffner dos Anjos" userId="3925196f-71a7-46bf-baee-ed570243f2ce" providerId="ADAL" clId="{E71EF2CE-E29A-4ADE-A298-76807760FD90}" dt="2021-10-19T17:42:03.300" v="110" actId="26606"/>
        <pc:sldMkLst>
          <pc:docMk/>
          <pc:sldMk cId="1111838798" sldId="310"/>
        </pc:sldMkLst>
        <pc:spChg chg="mod">
          <ac:chgData name="Rafael Kuffner dos Anjos" userId="3925196f-71a7-46bf-baee-ed570243f2ce" providerId="ADAL" clId="{E71EF2CE-E29A-4ADE-A298-76807760FD90}" dt="2021-10-19T17:42:03.300" v="110" actId="26606"/>
          <ac:spMkLst>
            <pc:docMk/>
            <pc:sldMk cId="1111838798" sldId="310"/>
            <ac:spMk id="2" creationId="{29EB99EE-C731-D345-B91F-31FF0C0A6777}"/>
          </ac:spMkLst>
        </pc:spChg>
        <pc:spChg chg="mod">
          <ac:chgData name="Rafael Kuffner dos Anjos" userId="3925196f-71a7-46bf-baee-ed570243f2ce" providerId="ADAL" clId="{E71EF2CE-E29A-4ADE-A298-76807760FD90}" dt="2021-10-19T17:42:03.300" v="110" actId="26606"/>
          <ac:spMkLst>
            <pc:docMk/>
            <pc:sldMk cId="1111838798" sldId="310"/>
            <ac:spMk id="3" creationId="{22CA5EAE-28EC-854C-97FA-81EBEDEFDB4E}"/>
          </ac:spMkLst>
        </pc:spChg>
        <pc:spChg chg="add">
          <ac:chgData name="Rafael Kuffner dos Anjos" userId="3925196f-71a7-46bf-baee-ed570243f2ce" providerId="ADAL" clId="{E71EF2CE-E29A-4ADE-A298-76807760FD90}" dt="2021-10-19T17:42:03.300" v="110" actId="26606"/>
          <ac:spMkLst>
            <pc:docMk/>
            <pc:sldMk cId="1111838798" sldId="310"/>
            <ac:spMk id="71" creationId="{86C7B4A1-154A-4DF0-AC46-F88D75A2E0FD}"/>
          </ac:spMkLst>
        </pc:spChg>
        <pc:picChg chg="add mod ord">
          <ac:chgData name="Rafael Kuffner dos Anjos" userId="3925196f-71a7-46bf-baee-ed570243f2ce" providerId="ADAL" clId="{E71EF2CE-E29A-4ADE-A298-76807760FD90}" dt="2021-10-19T17:42:03.300" v="110" actId="26606"/>
          <ac:picMkLst>
            <pc:docMk/>
            <pc:sldMk cId="1111838798" sldId="310"/>
            <ac:picMk id="2050" creationId="{83DBCF1C-FBBC-42CD-A76C-28AF7F62D1C4}"/>
          </ac:picMkLst>
        </pc:picChg>
      </pc:sldChg>
      <pc:sldChg chg="addSp modSp add mod setBg">
        <pc:chgData name="Rafael Kuffner dos Anjos" userId="3925196f-71a7-46bf-baee-ed570243f2ce" providerId="ADAL" clId="{E71EF2CE-E29A-4ADE-A298-76807760FD90}" dt="2021-10-19T17:44:33.490" v="122" actId="26606"/>
        <pc:sldMkLst>
          <pc:docMk/>
          <pc:sldMk cId="850112145" sldId="311"/>
        </pc:sldMkLst>
        <pc:spChg chg="mod">
          <ac:chgData name="Rafael Kuffner dos Anjos" userId="3925196f-71a7-46bf-baee-ed570243f2ce" providerId="ADAL" clId="{E71EF2CE-E29A-4ADE-A298-76807760FD90}" dt="2021-10-19T17:44:33.490" v="122" actId="26606"/>
          <ac:spMkLst>
            <pc:docMk/>
            <pc:sldMk cId="850112145" sldId="311"/>
            <ac:spMk id="2" creationId="{297878F5-84D1-0F42-ABAC-8E29BF675CEC}"/>
          </ac:spMkLst>
        </pc:spChg>
        <pc:spChg chg="mod">
          <ac:chgData name="Rafael Kuffner dos Anjos" userId="3925196f-71a7-46bf-baee-ed570243f2ce" providerId="ADAL" clId="{E71EF2CE-E29A-4ADE-A298-76807760FD90}" dt="2021-10-19T17:44:33.490" v="122" actId="26606"/>
          <ac:spMkLst>
            <pc:docMk/>
            <pc:sldMk cId="850112145" sldId="311"/>
            <ac:spMk id="3" creationId="{F2FD171F-4885-9248-88DE-928D572D2AD2}"/>
          </ac:spMkLst>
        </pc:spChg>
        <pc:picChg chg="add mod">
          <ac:chgData name="Rafael Kuffner dos Anjos" userId="3925196f-71a7-46bf-baee-ed570243f2ce" providerId="ADAL" clId="{E71EF2CE-E29A-4ADE-A298-76807760FD90}" dt="2021-10-19T17:44:33.490" v="122" actId="26606"/>
          <ac:picMkLst>
            <pc:docMk/>
            <pc:sldMk cId="850112145" sldId="311"/>
            <ac:picMk id="3074" creationId="{29165D51-3941-4345-9D6E-FFB6F8508D0C}"/>
          </ac:picMkLst>
        </pc:picChg>
        <pc:cxnChg chg="add">
          <ac:chgData name="Rafael Kuffner dos Anjos" userId="3925196f-71a7-46bf-baee-ed570243f2ce" providerId="ADAL" clId="{E71EF2CE-E29A-4ADE-A298-76807760FD90}" dt="2021-10-19T17:44:33.490" v="122" actId="26606"/>
          <ac:cxnSpMkLst>
            <pc:docMk/>
            <pc:sldMk cId="850112145" sldId="311"/>
            <ac:cxnSpMk id="71" creationId="{A7F400EE-A8A5-48AF-B4D6-291B52C6F0B0}"/>
          </ac:cxnSpMkLst>
        </pc:cxnChg>
      </pc:sldChg>
      <pc:sldChg chg="addSp delSp modSp add mod setBg">
        <pc:chgData name="Rafael Kuffner dos Anjos" userId="3925196f-71a7-46bf-baee-ed570243f2ce" providerId="ADAL" clId="{E71EF2CE-E29A-4ADE-A298-76807760FD90}" dt="2021-10-19T17:42:53.734" v="118" actId="26606"/>
        <pc:sldMkLst>
          <pc:docMk/>
          <pc:sldMk cId="2962779164" sldId="312"/>
        </pc:sldMkLst>
        <pc:spChg chg="mod">
          <ac:chgData name="Rafael Kuffner dos Anjos" userId="3925196f-71a7-46bf-baee-ed570243f2ce" providerId="ADAL" clId="{E71EF2CE-E29A-4ADE-A298-76807760FD90}" dt="2021-10-19T17:42:53.734" v="118" actId="26606"/>
          <ac:spMkLst>
            <pc:docMk/>
            <pc:sldMk cId="2962779164" sldId="312"/>
            <ac:spMk id="2" creationId="{79517E35-B139-8041-A10E-5FDCD108D352}"/>
          </ac:spMkLst>
        </pc:spChg>
        <pc:spChg chg="mod">
          <ac:chgData name="Rafael Kuffner dos Anjos" userId="3925196f-71a7-46bf-baee-ed570243f2ce" providerId="ADAL" clId="{E71EF2CE-E29A-4ADE-A298-76807760FD90}" dt="2021-10-19T17:42:53.734" v="118" actId="26606"/>
          <ac:spMkLst>
            <pc:docMk/>
            <pc:sldMk cId="2962779164" sldId="312"/>
            <ac:spMk id="3" creationId="{29F281F9-7B76-F442-90C6-E8899C27602B}"/>
          </ac:spMkLst>
        </pc:spChg>
        <pc:spChg chg="add del">
          <ac:chgData name="Rafael Kuffner dos Anjos" userId="3925196f-71a7-46bf-baee-ed570243f2ce" providerId="ADAL" clId="{E71EF2CE-E29A-4ADE-A298-76807760FD90}" dt="2021-10-19T17:42:53.734" v="118" actId="26606"/>
          <ac:spMkLst>
            <pc:docMk/>
            <pc:sldMk cId="2962779164" sldId="312"/>
            <ac:spMk id="8" creationId="{C7FA33FF-088D-4F16-95A2-2C64D353DEA8}"/>
          </ac:spMkLst>
        </pc:spChg>
        <pc:spChg chg="add del">
          <ac:chgData name="Rafael Kuffner dos Anjos" userId="3925196f-71a7-46bf-baee-ed570243f2ce" providerId="ADAL" clId="{E71EF2CE-E29A-4ADE-A298-76807760FD90}" dt="2021-10-19T17:42:53.734" v="118" actId="26606"/>
          <ac:spMkLst>
            <pc:docMk/>
            <pc:sldMk cId="2962779164" sldId="312"/>
            <ac:spMk id="10" creationId="{A376EFB1-01CF-419F-ABF1-2AF02BBFCBD1}"/>
          </ac:spMkLst>
        </pc:spChg>
        <pc:spChg chg="add del">
          <ac:chgData name="Rafael Kuffner dos Anjos" userId="3925196f-71a7-46bf-baee-ed570243f2ce" providerId="ADAL" clId="{E71EF2CE-E29A-4ADE-A298-76807760FD90}" dt="2021-10-19T17:42:53.734" v="118" actId="26606"/>
          <ac:spMkLst>
            <pc:docMk/>
            <pc:sldMk cId="2962779164" sldId="312"/>
            <ac:spMk id="12" creationId="{FF9DEA15-78BD-4750-AA18-B9F28A6D5AB8}"/>
          </ac:spMkLst>
        </pc:spChg>
        <pc:spChg chg="add del">
          <ac:chgData name="Rafael Kuffner dos Anjos" userId="3925196f-71a7-46bf-baee-ed570243f2ce" providerId="ADAL" clId="{E71EF2CE-E29A-4ADE-A298-76807760FD90}" dt="2021-10-19T17:42:51.482" v="115" actId="26606"/>
          <ac:spMkLst>
            <pc:docMk/>
            <pc:sldMk cId="2962779164" sldId="312"/>
            <ac:spMk id="17" creationId="{7264F718-7FAC-4056-9FA9-A603EC682FE7}"/>
          </ac:spMkLst>
        </pc:spChg>
        <pc:spChg chg="add del">
          <ac:chgData name="Rafael Kuffner dos Anjos" userId="3925196f-71a7-46bf-baee-ed570243f2ce" providerId="ADAL" clId="{E71EF2CE-E29A-4ADE-A298-76807760FD90}" dt="2021-10-19T17:42:51.482" v="115" actId="26606"/>
          <ac:spMkLst>
            <pc:docMk/>
            <pc:sldMk cId="2962779164" sldId="312"/>
            <ac:spMk id="19" creationId="{F74639F7-E3C7-4165-A83E-6386A86BA1DA}"/>
          </ac:spMkLst>
        </pc:spChg>
        <pc:spChg chg="add del">
          <ac:chgData name="Rafael Kuffner dos Anjos" userId="3925196f-71a7-46bf-baee-ed570243f2ce" providerId="ADAL" clId="{E71EF2CE-E29A-4ADE-A298-76807760FD90}" dt="2021-10-19T17:42:51.482" v="115" actId="26606"/>
          <ac:spMkLst>
            <pc:docMk/>
            <pc:sldMk cId="2962779164" sldId="312"/>
            <ac:spMk id="21" creationId="{8B3AF0F1-707A-463E-B5EE-33C63A40CFC9}"/>
          </ac:spMkLst>
        </pc:spChg>
        <pc:spChg chg="add del">
          <ac:chgData name="Rafael Kuffner dos Anjos" userId="3925196f-71a7-46bf-baee-ed570243f2ce" providerId="ADAL" clId="{E71EF2CE-E29A-4ADE-A298-76807760FD90}" dt="2021-10-19T17:42:53.730" v="117" actId="26606"/>
          <ac:spMkLst>
            <pc:docMk/>
            <pc:sldMk cId="2962779164" sldId="312"/>
            <ac:spMk id="23" creationId="{2BD55E05-51A2-4173-A7FA-869DE4F71AC3}"/>
          </ac:spMkLst>
        </pc:spChg>
        <pc:spChg chg="add">
          <ac:chgData name="Rafael Kuffner dos Anjos" userId="3925196f-71a7-46bf-baee-ed570243f2ce" providerId="ADAL" clId="{E71EF2CE-E29A-4ADE-A298-76807760FD90}" dt="2021-10-19T17:42:53.734" v="118" actId="26606"/>
          <ac:spMkLst>
            <pc:docMk/>
            <pc:sldMk cId="2962779164" sldId="312"/>
            <ac:spMk id="25" creationId="{7264F718-7FAC-4056-9FA9-A603EC682FE7}"/>
          </ac:spMkLst>
        </pc:spChg>
        <pc:spChg chg="add">
          <ac:chgData name="Rafael Kuffner dos Anjos" userId="3925196f-71a7-46bf-baee-ed570243f2ce" providerId="ADAL" clId="{E71EF2CE-E29A-4ADE-A298-76807760FD90}" dt="2021-10-19T17:42:53.734" v="118" actId="26606"/>
          <ac:spMkLst>
            <pc:docMk/>
            <pc:sldMk cId="2962779164" sldId="312"/>
            <ac:spMk id="26" creationId="{F74639F7-E3C7-4165-A83E-6386A86BA1DA}"/>
          </ac:spMkLst>
        </pc:spChg>
        <pc:spChg chg="add">
          <ac:chgData name="Rafael Kuffner dos Anjos" userId="3925196f-71a7-46bf-baee-ed570243f2ce" providerId="ADAL" clId="{E71EF2CE-E29A-4ADE-A298-76807760FD90}" dt="2021-10-19T17:42:53.734" v="118" actId="26606"/>
          <ac:spMkLst>
            <pc:docMk/>
            <pc:sldMk cId="2962779164" sldId="312"/>
            <ac:spMk id="27" creationId="{8B3AF0F1-707A-463E-B5EE-33C63A40CFC9}"/>
          </ac:spMkLst>
        </pc:spChg>
      </pc:sldChg>
      <pc:sldChg chg="addSp delSp modSp add mod setBg">
        <pc:chgData name="Rafael Kuffner dos Anjos" userId="3925196f-71a7-46bf-baee-ed570243f2ce" providerId="ADAL" clId="{E71EF2CE-E29A-4ADE-A298-76807760FD90}" dt="2021-10-19T17:46:17.131" v="201" actId="26606"/>
        <pc:sldMkLst>
          <pc:docMk/>
          <pc:sldMk cId="3049833856" sldId="313"/>
        </pc:sldMkLst>
        <pc:spChg chg="mod">
          <ac:chgData name="Rafael Kuffner dos Anjos" userId="3925196f-71a7-46bf-baee-ed570243f2ce" providerId="ADAL" clId="{E71EF2CE-E29A-4ADE-A298-76807760FD90}" dt="2021-10-19T17:46:17.131" v="201" actId="26606"/>
          <ac:spMkLst>
            <pc:docMk/>
            <pc:sldMk cId="3049833856" sldId="313"/>
            <ac:spMk id="2" creationId="{B71E633B-2C25-2B4B-BC8A-741B6BDAE80C}"/>
          </ac:spMkLst>
        </pc:spChg>
        <pc:spChg chg="mod">
          <ac:chgData name="Rafael Kuffner dos Anjos" userId="3925196f-71a7-46bf-baee-ed570243f2ce" providerId="ADAL" clId="{E71EF2CE-E29A-4ADE-A298-76807760FD90}" dt="2021-10-19T17:46:17.131" v="201" actId="26606"/>
          <ac:spMkLst>
            <pc:docMk/>
            <pc:sldMk cId="3049833856" sldId="313"/>
            <ac:spMk id="3" creationId="{451D52B4-ADB5-034A-99AA-015D1109272E}"/>
          </ac:spMkLst>
        </pc:spChg>
        <pc:spChg chg="add del">
          <ac:chgData name="Rafael Kuffner dos Anjos" userId="3925196f-71a7-46bf-baee-ed570243f2ce" providerId="ADAL" clId="{E71EF2CE-E29A-4ADE-A298-76807760FD90}" dt="2021-10-19T17:45:45.351" v="193" actId="26606"/>
          <ac:spMkLst>
            <pc:docMk/>
            <pc:sldMk cId="3049833856" sldId="313"/>
            <ac:spMk id="8" creationId="{C7FA33FF-088D-4F16-95A2-2C64D353DEA8}"/>
          </ac:spMkLst>
        </pc:spChg>
        <pc:spChg chg="add del">
          <ac:chgData name="Rafael Kuffner dos Anjos" userId="3925196f-71a7-46bf-baee-ed570243f2ce" providerId="ADAL" clId="{E71EF2CE-E29A-4ADE-A298-76807760FD90}" dt="2021-10-19T17:45:45.351" v="193" actId="26606"/>
          <ac:spMkLst>
            <pc:docMk/>
            <pc:sldMk cId="3049833856" sldId="313"/>
            <ac:spMk id="10" creationId="{A376EFB1-01CF-419F-ABF1-2AF02BBFCBD1}"/>
          </ac:spMkLst>
        </pc:spChg>
        <pc:spChg chg="add del">
          <ac:chgData name="Rafael Kuffner dos Anjos" userId="3925196f-71a7-46bf-baee-ed570243f2ce" providerId="ADAL" clId="{E71EF2CE-E29A-4ADE-A298-76807760FD90}" dt="2021-10-19T17:45:45.351" v="193" actId="26606"/>
          <ac:spMkLst>
            <pc:docMk/>
            <pc:sldMk cId="3049833856" sldId="313"/>
            <ac:spMk id="12" creationId="{FF9DEA15-78BD-4750-AA18-B9F28A6D5AB8}"/>
          </ac:spMkLst>
        </pc:spChg>
        <pc:spChg chg="add del">
          <ac:chgData name="Rafael Kuffner dos Anjos" userId="3925196f-71a7-46bf-baee-ed570243f2ce" providerId="ADAL" clId="{E71EF2CE-E29A-4ADE-A298-76807760FD90}" dt="2021-10-19T17:45:47.056" v="197" actId="26606"/>
          <ac:spMkLst>
            <pc:docMk/>
            <pc:sldMk cId="3049833856" sldId="313"/>
            <ac:spMk id="17" creationId="{C7FA33FF-088D-4F16-95A2-2C64D353DEA8}"/>
          </ac:spMkLst>
        </pc:spChg>
        <pc:spChg chg="add del">
          <ac:chgData name="Rafael Kuffner dos Anjos" userId="3925196f-71a7-46bf-baee-ed570243f2ce" providerId="ADAL" clId="{E71EF2CE-E29A-4ADE-A298-76807760FD90}" dt="2021-10-19T17:45:47.056" v="197" actId="26606"/>
          <ac:spMkLst>
            <pc:docMk/>
            <pc:sldMk cId="3049833856" sldId="313"/>
            <ac:spMk id="18" creationId="{A376EFB1-01CF-419F-ABF1-2AF02BBFCBD1}"/>
          </ac:spMkLst>
        </pc:spChg>
        <pc:spChg chg="add del">
          <ac:chgData name="Rafael Kuffner dos Anjos" userId="3925196f-71a7-46bf-baee-ed570243f2ce" providerId="ADAL" clId="{E71EF2CE-E29A-4ADE-A298-76807760FD90}" dt="2021-10-19T17:45:47.056" v="197" actId="26606"/>
          <ac:spMkLst>
            <pc:docMk/>
            <pc:sldMk cId="3049833856" sldId="313"/>
            <ac:spMk id="19" creationId="{FF9DEA15-78BD-4750-AA18-B9F28A6D5AB8}"/>
          </ac:spMkLst>
        </pc:spChg>
        <pc:spChg chg="add del">
          <ac:chgData name="Rafael Kuffner dos Anjos" userId="3925196f-71a7-46bf-baee-ed570243f2ce" providerId="ADAL" clId="{E71EF2CE-E29A-4ADE-A298-76807760FD90}" dt="2021-10-19T17:46:17.123" v="200" actId="26606"/>
          <ac:spMkLst>
            <pc:docMk/>
            <pc:sldMk cId="3049833856" sldId="313"/>
            <ac:spMk id="71" creationId="{8FC9BE17-9A7B-462D-AE50-3D8777387304}"/>
          </ac:spMkLst>
        </pc:spChg>
        <pc:spChg chg="add del">
          <ac:chgData name="Rafael Kuffner dos Anjos" userId="3925196f-71a7-46bf-baee-ed570243f2ce" providerId="ADAL" clId="{E71EF2CE-E29A-4ADE-A298-76807760FD90}" dt="2021-10-19T17:46:17.123" v="200" actId="26606"/>
          <ac:spMkLst>
            <pc:docMk/>
            <pc:sldMk cId="3049833856" sldId="313"/>
            <ac:spMk id="73" creationId="{3EBE8569-6AEC-4B8C-8D53-2DE337CDBA65}"/>
          </ac:spMkLst>
        </pc:spChg>
        <pc:spChg chg="add del">
          <ac:chgData name="Rafael Kuffner dos Anjos" userId="3925196f-71a7-46bf-baee-ed570243f2ce" providerId="ADAL" clId="{E71EF2CE-E29A-4ADE-A298-76807760FD90}" dt="2021-10-19T17:46:17.123" v="200" actId="26606"/>
          <ac:spMkLst>
            <pc:docMk/>
            <pc:sldMk cId="3049833856" sldId="313"/>
            <ac:spMk id="75" creationId="{55D4142C-5077-457F-A6AD-3FECFDB39685}"/>
          </ac:spMkLst>
        </pc:spChg>
        <pc:spChg chg="add del">
          <ac:chgData name="Rafael Kuffner dos Anjos" userId="3925196f-71a7-46bf-baee-ed570243f2ce" providerId="ADAL" clId="{E71EF2CE-E29A-4ADE-A298-76807760FD90}" dt="2021-10-19T17:46:17.123" v="200" actId="26606"/>
          <ac:spMkLst>
            <pc:docMk/>
            <pc:sldMk cId="3049833856" sldId="313"/>
            <ac:spMk id="77" creationId="{7A5F0580-5EE9-419F-96EE-B6529EF6E7D0}"/>
          </ac:spMkLst>
        </pc:spChg>
        <pc:spChg chg="add">
          <ac:chgData name="Rafael Kuffner dos Anjos" userId="3925196f-71a7-46bf-baee-ed570243f2ce" providerId="ADAL" clId="{E71EF2CE-E29A-4ADE-A298-76807760FD90}" dt="2021-10-19T17:46:17.131" v="201" actId="26606"/>
          <ac:spMkLst>
            <pc:docMk/>
            <pc:sldMk cId="3049833856" sldId="313"/>
            <ac:spMk id="4100" creationId="{04812C46-200A-4DEB-A05E-3ED6C68C2387}"/>
          </ac:spMkLst>
        </pc:spChg>
        <pc:spChg chg="add">
          <ac:chgData name="Rafael Kuffner dos Anjos" userId="3925196f-71a7-46bf-baee-ed570243f2ce" providerId="ADAL" clId="{E71EF2CE-E29A-4ADE-A298-76807760FD90}" dt="2021-10-19T17:46:17.131" v="201" actId="26606"/>
          <ac:spMkLst>
            <pc:docMk/>
            <pc:sldMk cId="3049833856" sldId="313"/>
            <ac:spMk id="4101" creationId="{D1EA859B-E555-4109-94F3-6700E046E008}"/>
          </ac:spMkLst>
        </pc:spChg>
        <pc:picChg chg="add del">
          <ac:chgData name="Rafael Kuffner dos Anjos" userId="3925196f-71a7-46bf-baee-ed570243f2ce" providerId="ADAL" clId="{E71EF2CE-E29A-4ADE-A298-76807760FD90}" dt="2021-10-19T17:45:43.727" v="191" actId="26606"/>
          <ac:picMkLst>
            <pc:docMk/>
            <pc:sldMk cId="3049833856" sldId="313"/>
            <ac:picMk id="5" creationId="{202740CA-D9F7-4BD5-AA17-A83490501B00}"/>
          </ac:picMkLst>
        </pc:picChg>
        <pc:picChg chg="add del">
          <ac:chgData name="Rafael Kuffner dos Anjos" userId="3925196f-71a7-46bf-baee-ed570243f2ce" providerId="ADAL" clId="{E71EF2CE-E29A-4ADE-A298-76807760FD90}" dt="2021-10-19T17:45:46.207" v="195" actId="26606"/>
          <ac:picMkLst>
            <pc:docMk/>
            <pc:sldMk cId="3049833856" sldId="313"/>
            <ac:picMk id="14" creationId="{202740CA-D9F7-4BD5-AA17-A83490501B00}"/>
          </ac:picMkLst>
        </pc:picChg>
        <pc:picChg chg="add mod ord">
          <ac:chgData name="Rafael Kuffner dos Anjos" userId="3925196f-71a7-46bf-baee-ed570243f2ce" providerId="ADAL" clId="{E71EF2CE-E29A-4ADE-A298-76807760FD90}" dt="2021-10-19T17:46:17.131" v="201" actId="26606"/>
          <ac:picMkLst>
            <pc:docMk/>
            <pc:sldMk cId="3049833856" sldId="313"/>
            <ac:picMk id="4098" creationId="{C99553AF-BA8E-45FD-B5C4-0A8B6260913C}"/>
          </ac:picMkLst>
        </pc:picChg>
        <pc:cxnChg chg="add del">
          <ac:chgData name="Rafael Kuffner dos Anjos" userId="3925196f-71a7-46bf-baee-ed570243f2ce" providerId="ADAL" clId="{E71EF2CE-E29A-4ADE-A298-76807760FD90}" dt="2021-10-19T17:45:43.727" v="191" actId="26606"/>
          <ac:cxnSpMkLst>
            <pc:docMk/>
            <pc:sldMk cId="3049833856" sldId="313"/>
            <ac:cxnSpMk id="9" creationId="{A7F400EE-A8A5-48AF-B4D6-291B52C6F0B0}"/>
          </ac:cxnSpMkLst>
        </pc:cxnChg>
        <pc:cxnChg chg="add del">
          <ac:chgData name="Rafael Kuffner dos Anjos" userId="3925196f-71a7-46bf-baee-ed570243f2ce" providerId="ADAL" clId="{E71EF2CE-E29A-4ADE-A298-76807760FD90}" dt="2021-10-19T17:45:46.207" v="195" actId="26606"/>
          <ac:cxnSpMkLst>
            <pc:docMk/>
            <pc:sldMk cId="3049833856" sldId="313"/>
            <ac:cxnSpMk id="15" creationId="{A7F400EE-A8A5-48AF-B4D6-291B52C6F0B0}"/>
          </ac:cxnSpMkLst>
        </pc:cxnChg>
      </pc:sldChg>
      <pc:sldChg chg="addSp modSp add mod setBg">
        <pc:chgData name="Rafael Kuffner dos Anjos" userId="3925196f-71a7-46bf-baee-ed570243f2ce" providerId="ADAL" clId="{E71EF2CE-E29A-4ADE-A298-76807760FD90}" dt="2021-10-19T17:43:03.801" v="119" actId="26606"/>
        <pc:sldMkLst>
          <pc:docMk/>
          <pc:sldMk cId="4011749079" sldId="314"/>
        </pc:sldMkLst>
        <pc:spChg chg="mod">
          <ac:chgData name="Rafael Kuffner dos Anjos" userId="3925196f-71a7-46bf-baee-ed570243f2ce" providerId="ADAL" clId="{E71EF2CE-E29A-4ADE-A298-76807760FD90}" dt="2021-10-19T17:43:03.801" v="119" actId="26606"/>
          <ac:spMkLst>
            <pc:docMk/>
            <pc:sldMk cId="4011749079" sldId="314"/>
            <ac:spMk id="2" creationId="{93C5EA5D-15D0-CC44-8DC6-F1184CC574BB}"/>
          </ac:spMkLst>
        </pc:spChg>
        <pc:spChg chg="add">
          <ac:chgData name="Rafael Kuffner dos Anjos" userId="3925196f-71a7-46bf-baee-ed570243f2ce" providerId="ADAL" clId="{E71EF2CE-E29A-4ADE-A298-76807760FD90}" dt="2021-10-19T17:43:03.801" v="119" actId="26606"/>
          <ac:spMkLst>
            <pc:docMk/>
            <pc:sldMk cId="4011749079" sldId="314"/>
            <ac:spMk id="9" creationId="{A4AC5506-6312-4701-8D3C-40187889A947}"/>
          </ac:spMkLst>
        </pc:spChg>
        <pc:picChg chg="mod">
          <ac:chgData name="Rafael Kuffner dos Anjos" userId="3925196f-71a7-46bf-baee-ed570243f2ce" providerId="ADAL" clId="{E71EF2CE-E29A-4ADE-A298-76807760FD90}" dt="2021-10-19T17:43:03.801" v="119" actId="26606"/>
          <ac:picMkLst>
            <pc:docMk/>
            <pc:sldMk cId="4011749079" sldId="314"/>
            <ac:picMk id="4" creationId="{618469DF-5E6D-7F44-A96C-2A5AD7B2FDEC}"/>
          </ac:picMkLst>
        </pc:picChg>
      </pc:sldChg>
      <pc:sldChg chg="addSp modSp add mod setBg">
        <pc:chgData name="Rafael Kuffner dos Anjos" userId="3925196f-71a7-46bf-baee-ed570243f2ce" providerId="ADAL" clId="{E71EF2CE-E29A-4ADE-A298-76807760FD90}" dt="2021-10-19T17:43:09.219" v="120" actId="26606"/>
        <pc:sldMkLst>
          <pc:docMk/>
          <pc:sldMk cId="261814550" sldId="315"/>
        </pc:sldMkLst>
        <pc:spChg chg="mod">
          <ac:chgData name="Rafael Kuffner dos Anjos" userId="3925196f-71a7-46bf-baee-ed570243f2ce" providerId="ADAL" clId="{E71EF2CE-E29A-4ADE-A298-76807760FD90}" dt="2021-10-19T17:43:09.219" v="120" actId="26606"/>
          <ac:spMkLst>
            <pc:docMk/>
            <pc:sldMk cId="261814550" sldId="315"/>
            <ac:spMk id="2" creationId="{4180C094-F25E-1440-8F2C-FD53B8D9A8E7}"/>
          </ac:spMkLst>
        </pc:spChg>
        <pc:spChg chg="add">
          <ac:chgData name="Rafael Kuffner dos Anjos" userId="3925196f-71a7-46bf-baee-ed570243f2ce" providerId="ADAL" clId="{E71EF2CE-E29A-4ADE-A298-76807760FD90}" dt="2021-10-19T17:43:09.219" v="120" actId="26606"/>
          <ac:spMkLst>
            <pc:docMk/>
            <pc:sldMk cId="261814550" sldId="315"/>
            <ac:spMk id="10" creationId="{A4AC5506-6312-4701-8D3C-40187889A947}"/>
          </ac:spMkLst>
        </pc:spChg>
        <pc:picChg chg="mod">
          <ac:chgData name="Rafael Kuffner dos Anjos" userId="3925196f-71a7-46bf-baee-ed570243f2ce" providerId="ADAL" clId="{E71EF2CE-E29A-4ADE-A298-76807760FD90}" dt="2021-10-19T17:43:09.219" v="120" actId="26606"/>
          <ac:picMkLst>
            <pc:docMk/>
            <pc:sldMk cId="261814550" sldId="315"/>
            <ac:picMk id="5" creationId="{4411473A-DB19-314B-ABB5-F60CD58B04A1}"/>
          </ac:picMkLst>
        </pc:picChg>
      </pc:sldChg>
      <pc:sldChg chg="addSp modSp add mod setBg">
        <pc:chgData name="Rafael Kuffner dos Anjos" userId="3925196f-71a7-46bf-baee-ed570243f2ce" providerId="ADAL" clId="{E71EF2CE-E29A-4ADE-A298-76807760FD90}" dt="2021-10-19T17:46:45.581" v="217" actId="26606"/>
        <pc:sldMkLst>
          <pc:docMk/>
          <pc:sldMk cId="4221320905" sldId="316"/>
        </pc:sldMkLst>
        <pc:spChg chg="mod">
          <ac:chgData name="Rafael Kuffner dos Anjos" userId="3925196f-71a7-46bf-baee-ed570243f2ce" providerId="ADAL" clId="{E71EF2CE-E29A-4ADE-A298-76807760FD90}" dt="2021-10-19T17:46:45.581" v="217" actId="26606"/>
          <ac:spMkLst>
            <pc:docMk/>
            <pc:sldMk cId="4221320905" sldId="316"/>
            <ac:spMk id="2" creationId="{1E4CE26B-F2F6-1749-B067-B64102D67C61}"/>
          </ac:spMkLst>
        </pc:spChg>
        <pc:spChg chg="add">
          <ac:chgData name="Rafael Kuffner dos Anjos" userId="3925196f-71a7-46bf-baee-ed570243f2ce" providerId="ADAL" clId="{E71EF2CE-E29A-4ADE-A298-76807760FD90}" dt="2021-10-19T17:46:45.581" v="217" actId="26606"/>
          <ac:spMkLst>
            <pc:docMk/>
            <pc:sldMk cId="4221320905" sldId="316"/>
            <ac:spMk id="10" creationId="{A4AC5506-6312-4701-8D3C-40187889A947}"/>
          </ac:spMkLst>
        </pc:spChg>
        <pc:picChg chg="mod">
          <ac:chgData name="Rafael Kuffner dos Anjos" userId="3925196f-71a7-46bf-baee-ed570243f2ce" providerId="ADAL" clId="{E71EF2CE-E29A-4ADE-A298-76807760FD90}" dt="2021-10-19T17:46:45.581" v="217" actId="26606"/>
          <ac:picMkLst>
            <pc:docMk/>
            <pc:sldMk cId="4221320905" sldId="316"/>
            <ac:picMk id="5" creationId="{52EC0AC7-C0C9-EB4D-A2B6-7AAC98A8E9B1}"/>
          </ac:picMkLst>
        </pc:picChg>
      </pc:sldChg>
      <pc:sldChg chg="modSp new mod">
        <pc:chgData name="Rafael Kuffner dos Anjos" userId="3925196f-71a7-46bf-baee-ed570243f2ce" providerId="ADAL" clId="{E71EF2CE-E29A-4ADE-A298-76807760FD90}" dt="2021-10-19T14:55:25.926" v="17" actId="20577"/>
        <pc:sldMkLst>
          <pc:docMk/>
          <pc:sldMk cId="2632505937" sldId="317"/>
        </pc:sldMkLst>
        <pc:spChg chg="mod">
          <ac:chgData name="Rafael Kuffner dos Anjos" userId="3925196f-71a7-46bf-baee-ed570243f2ce" providerId="ADAL" clId="{E71EF2CE-E29A-4ADE-A298-76807760FD90}" dt="2021-10-19T14:55:25.926" v="17" actId="20577"/>
          <ac:spMkLst>
            <pc:docMk/>
            <pc:sldMk cId="2632505937" sldId="317"/>
            <ac:spMk id="2" creationId="{D0E088B1-0B06-49E3-BA72-838E1F99DEE4}"/>
          </ac:spMkLst>
        </pc:spChg>
      </pc:sldChg>
      <pc:sldChg chg="modSp new mod">
        <pc:chgData name="Rafael Kuffner dos Anjos" userId="3925196f-71a7-46bf-baee-ed570243f2ce" providerId="ADAL" clId="{E71EF2CE-E29A-4ADE-A298-76807760FD90}" dt="2021-10-19T17:46:29.234" v="216" actId="20577"/>
        <pc:sldMkLst>
          <pc:docMk/>
          <pc:sldMk cId="2339993526" sldId="318"/>
        </pc:sldMkLst>
        <pc:spChg chg="mod">
          <ac:chgData name="Rafael Kuffner dos Anjos" userId="3925196f-71a7-46bf-baee-ed570243f2ce" providerId="ADAL" clId="{E71EF2CE-E29A-4ADE-A298-76807760FD90}" dt="2021-10-19T17:44:41.327" v="132" actId="20577"/>
          <ac:spMkLst>
            <pc:docMk/>
            <pc:sldMk cId="2339993526" sldId="318"/>
            <ac:spMk id="2" creationId="{D0DFACC7-F1DF-4A62-BD22-E91E4D1841FA}"/>
          </ac:spMkLst>
        </pc:spChg>
        <pc:spChg chg="mod">
          <ac:chgData name="Rafael Kuffner dos Anjos" userId="3925196f-71a7-46bf-baee-ed570243f2ce" providerId="ADAL" clId="{E71EF2CE-E29A-4ADE-A298-76807760FD90}" dt="2021-10-19T17:46:29.234" v="216" actId="20577"/>
          <ac:spMkLst>
            <pc:docMk/>
            <pc:sldMk cId="2339993526" sldId="318"/>
            <ac:spMk id="3" creationId="{3A954A48-0E73-48C2-95B8-0B9B1D7205F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C79AC-81FF-4946-A279-8293BEF89968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7844-5DF4-4518-9344-81B4ADA8676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997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82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2845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6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027EF-43C9-444E-A000-214ACFAB5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8436CC-B09F-4F8D-9E5E-04CD17652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D08F420-57EE-47DD-A74B-09E61E21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FCA23DE-CA4C-437D-A880-02F42F55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3F44274-8502-4887-BB4B-DEBF6EA6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936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D0E2E-470F-4F33-9F25-8DFE5D97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65C6A5-BF00-4DCC-B222-DF50049C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3089B41-8D45-488E-9430-C9A695836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D4F812F-5907-4AEC-8B1F-009A9FCF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CA54F2-1A68-4C22-9DD4-72DB8179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29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96854C-27FA-4152-B471-4C8F1F31A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112505-5962-46C5-A9A0-1B8E2AF81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6C2C3C0-0EC9-4B40-A6A4-A7F8F37C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6EFA8AB-E0CE-4993-85A9-CCA43A18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CCF47C-013A-4C32-BBE0-7020295E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0024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11906" y="35719"/>
            <a:ext cx="12180094" cy="1071563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85722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xfrm>
            <a:off x="11906" y="1098352"/>
            <a:ext cx="12180094" cy="5331023"/>
          </a:xfrm>
          <a:prstGeom prst="rect">
            <a:avLst/>
          </a:prstGeom>
        </p:spPr>
        <p:txBody>
          <a:bodyPr anchor="ctr"/>
          <a:lstStyle>
            <a:lvl1pPr marL="516538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116171" algn="l"/>
              </a:tabLst>
            </a:lvl1pPr>
            <a:lvl2pPr marL="766560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437629" algn="l"/>
              </a:tabLst>
            </a:lvl2pPr>
            <a:lvl3pPr marL="1007653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741227" algn="l"/>
              </a:tabLst>
            </a:lvl3pPr>
            <a:lvl4pPr marL="1248746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053755" algn="l"/>
              </a:tabLst>
            </a:lvl4pPr>
            <a:lvl5pPr marL="1498769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375212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092309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B9C90-20B9-42A1-A8C8-2DA36ABB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sto MT" panose="02040603050505030304" pitchFamily="18" charset="0"/>
              </a:defRPr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597CE9E-322F-4F1F-B38F-07D1547F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2D9A034-F30F-4FD9-AA90-692338E0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09D7552-FD1D-45A0-BB86-9FA1881C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E8EEBD8-4D1C-448C-A7A4-5B1E3CE9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292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4C74-BF9A-49D0-BA51-7063DFA8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CABFF5-3B02-4927-815A-722DAC926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F70028-96D7-4EB5-A32A-71977A14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746C20-4AB5-49DE-97AF-72057666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5CF59F-2A4D-43C3-AF55-157DFD0E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852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3A578-155B-4555-B203-04088D45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9215DA-2B9F-4BC7-BE56-BE24A1315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0F9BB28-FE55-4C03-B173-91052A08F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FFE721D-0089-47AB-8DA9-37A701A8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A3258D9-7803-444F-8908-E71FBE50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28C4B28-9ABB-41EE-B728-B0139491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982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0B0FB-8DB4-44C5-BD83-F9578998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ACBAA49-97DB-421E-994B-F08D73707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016272B-25DA-40A1-9CB9-4BCAD463F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D8584DD-D695-491D-9C5E-54F3654CD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274099F-6A43-425D-A73C-F840DF9F2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BFC09CB-942F-4F59-BAAD-21D0DB27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7ADA6F1-7E50-44C8-A811-F2EFC2DF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B486289-A44A-40F0-8FC4-0C2BA3C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868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269DF-C690-4951-882B-AECD907F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E7B543C-9E14-453D-810C-CE9B8796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335C5D0-D25B-44D2-B581-D9FC3CE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C19B44-452C-44D0-9055-96AD4018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889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9CAE428-3DA9-4F9F-BF13-EDF63B2F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D662473-864D-4088-95EF-91916768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0809100-5C84-44BF-BAD2-A92FE78C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534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A4AFD-A37E-4198-8791-D1832F06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235925-8660-4131-89A6-B1C516191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C51F16-0976-4E78-9677-12E8DABC7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63E6305-B5F6-41E0-998E-29BC6727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3F7EC67-A136-45A9-A176-0C0A203B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AA28BE-0A9B-4F81-89B9-391C1D30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78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411A6-9AF2-4726-8B89-906B4055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F5CF181-CF49-4785-B441-D70CFE482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CDC0E0F-6A56-4FF7-90DA-EF8444765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8B972CE-3F17-41D7-B0CD-1A90247B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F54CB34-0072-4936-9FF4-43A658BA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C7C89AE-657B-4E32-AE68-E5DC92C4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902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7DCBA35-8C80-470C-82A1-4BA337AF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C3341BF-513D-4119-BA3B-1AFD42751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E545305B-3D13-4B5A-8D72-6CF1722C1D4E}"/>
              </a:ext>
            </a:extLst>
          </p:cNvPr>
          <p:cNvPicPr>
            <a:picLocks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830915D2-3B71-4FC6-97DC-3C1779CAA18F}"/>
              </a:ext>
            </a:extLst>
          </p:cNvPr>
          <p:cNvSpPr/>
          <p:nvPr userDrawn="1"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7183EBA5-FB24-4E87-8464-6202E91B33BF}"/>
              </a:ext>
            </a:extLst>
          </p:cNvPr>
          <p:cNvSpPr txBox="1">
            <a:spLocks/>
          </p:cNvSpPr>
          <p:nvPr userDrawn="1"/>
        </p:nvSpPr>
        <p:spPr>
          <a:xfrm>
            <a:off x="5935699" y="6571446"/>
            <a:ext cx="320601" cy="30066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lnSpc>
                <a:spcPts val="1900"/>
              </a:lnSpc>
              <a:tabLst>
                <a:tab pos="1066800" algn="l"/>
              </a:tabLst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z="1200" smtClean="0"/>
              <a:pPr/>
              <a:t>‹#›</a:t>
            </a:fld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8482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sto MT" panose="02040603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9CD96-C14B-44A5-91B1-55D9A49921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Raytracing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840BA7-A451-4F23-B148-43665CC7B9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Dr. Rafael Kuffner dos Anjos</a:t>
            </a:r>
          </a:p>
        </p:txBody>
      </p:sp>
    </p:spTree>
    <p:extLst>
      <p:ext uri="{BB962C8B-B14F-4D97-AF65-F5344CB8AC3E}">
        <p14:creationId xmlns:p14="http://schemas.microsoft.com/office/powerpoint/2010/main" val="225037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1A9BF-77DD-5741-8F33-092A7856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Surface Element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175A88-7A73-E24F-858B-4494C3E10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59" y="1675227"/>
            <a:ext cx="774308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2841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20959-AFA6-8E44-8F4C-A9ADD6396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Simple Raytracer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45832-8238-584B-BA9E-FAAFC7D7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59470"/>
            <a:ext cx="10905066" cy="422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3031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747A3-4C2E-5442-B696-DBE96589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Path Trace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0969F4-7E5A-A248-BCB5-F9D3A4CD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29" y="1675227"/>
            <a:ext cx="829094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8367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59C95-E14B-8640-9D2F-597F92D6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Lighting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E2EC7-00E3-D147-BC98-DE1ECF832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68410"/>
            <a:ext cx="10905066" cy="340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9692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5BCED-34FA-7E4B-9A71-0970D367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Intersection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A23A8-DADF-B64C-A624-3B351EEF9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7987" y="2431765"/>
            <a:ext cx="8276026" cy="33200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Intersection is a numerical test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So we might be off by a small epsilon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This causes issues with lighting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Solution: displace intersection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Small amount along normal vector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Assume this is done in the intersection code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379E9BF0-2836-4382-B50B-272AE3576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862" y="3692534"/>
            <a:ext cx="3285012" cy="2059262"/>
          </a:xfrm>
          <a:prstGeom prst="rect">
            <a:avLst/>
          </a:prstGeom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29A16B3A-CF47-4148-93C8-D3891EBAE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860" y="1545774"/>
            <a:ext cx="3281114" cy="205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8208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Upgrading Direct Lighting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7987" y="2431765"/>
            <a:ext cx="8276026" cy="33200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6538" lvl="1" indent="-228600">
              <a:buFont typeface="Arial" panose="020B0604020202020204" pitchFamily="34" charset="0"/>
              <a:buChar char="•"/>
              <a:tabLst>
                <a:tab pos="1116171" algn="l"/>
              </a:tabLst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Test shadow ray from P to light source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If it intersects an object, no direct light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Add attenuation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Infinite light sources do not attenuate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Set attenuation to 1.0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Finite light sources use inverse square law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Set attenuation to distance squared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4122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09E9C-7589-9945-B07A-B825537E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Shadows &amp; Attenuation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9B58F4-08A2-AF45-B8D9-1B089CEEB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80" y="1675227"/>
            <a:ext cx="981943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1275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Indirect Lighting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2930" y="2315119"/>
            <a:ext cx="9135070" cy="4114256"/>
          </a:xfrm>
        </p:spPr>
        <p:txBody>
          <a:bodyPr/>
          <a:lstStyle/>
          <a:p>
            <a:r>
              <a:rPr lang="en-US" dirty="0"/>
              <a:t>Assume all remaining light is indirect</a:t>
            </a:r>
          </a:p>
          <a:p>
            <a:r>
              <a:rPr lang="en-US" dirty="0"/>
              <a:t>Integrate over </a:t>
            </a:r>
            <a:r>
              <a:rPr lang="en-US" i="1" dirty="0"/>
              <a:t>all</a:t>
            </a:r>
            <a:r>
              <a:rPr lang="en-US" dirty="0"/>
              <a:t> incoming directions</a:t>
            </a:r>
          </a:p>
          <a:p>
            <a:r>
              <a:rPr lang="en-US" dirty="0"/>
              <a:t>Practical solution:</a:t>
            </a:r>
          </a:p>
          <a:p>
            <a:pPr lvl="1"/>
            <a:r>
              <a:rPr lang="en-US" dirty="0"/>
              <a:t>Average over many incoming directions</a:t>
            </a:r>
          </a:p>
          <a:p>
            <a:pPr lvl="1"/>
            <a:r>
              <a:rPr lang="en-US" dirty="0"/>
              <a:t>Chosen randomly (whatever that means)</a:t>
            </a:r>
          </a:p>
          <a:p>
            <a:pPr lvl="1"/>
            <a:r>
              <a:rPr lang="en-US" dirty="0"/>
              <a:t>Find outgoing light from previous bounce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0179" y="1131269"/>
                <a:ext cx="10347821" cy="11838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is-I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GB" sz="3200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GB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GB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GB" sz="32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</m:sup>
                          </m:sSubSup>
                          <m:d>
                            <m:dPr>
                              <m:ctrlPr>
                                <a:rPr lang="mr-IN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</m:e>
                          </m:d>
                        </m:sub>
                        <m:sup>
                          <m:r>
                            <a:rPr lang="en-GB" sz="3200" i="1">
                              <a:latin typeface="Cambria Math" charset="0"/>
                            </a:rPr>
                            <m:t> </m:t>
                          </m:r>
                        </m:sup>
                        <m:e>
                          <m:r>
                            <a:rPr lang="en-GB" sz="3200" i="1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mr-I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GB" sz="3200" i="1">
                                  <a:latin typeface="Cambria Math" charset="0"/>
                                </a:rPr>
                                <m:t>,−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mr-I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GB" sz="320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mr-I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m:rPr>
                          <m:nor/>
                        </m:rPr>
                        <a:rPr lang="en-US" sz="3200" dirty="0"/>
                        <m:t>d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79" y="1131269"/>
                <a:ext cx="10347821" cy="11838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00733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FFFCD-1F0B-D54B-A436-4A524E095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Inefficient Integration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55D5B-3FE3-0045-871E-F689DBD6D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047" y="1675227"/>
            <a:ext cx="809990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1583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ED607-53AB-8442-9224-B2448F68C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More Efficient Integration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C3559-A3D3-0942-8250-9BB5411F7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80" y="1675227"/>
            <a:ext cx="981943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4879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088B1-0B06-49E3-BA72-838E1F99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0B7B23D-940E-402B-82A0-CD19B8F4F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Rendering Equation</a:t>
            </a:r>
          </a:p>
          <a:p>
            <a:r>
              <a:rPr lang="pt-PT"/>
              <a:t>Implementation steps</a:t>
            </a:r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32505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AB8666-197F-C845-A295-183E8433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Inverting the Loops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4C7A3-EB94-974E-99F4-6B9AB09DA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3864" y="1166933"/>
            <a:ext cx="5716988" cy="42797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We now invert the loops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Samples are accumulated at the image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Divide through at the end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Only really affects indirect light</a:t>
            </a:r>
          </a:p>
        </p:txBody>
      </p:sp>
    </p:spTree>
    <p:extLst>
      <p:ext uri="{BB962C8B-B14F-4D97-AF65-F5344CB8AC3E}">
        <p14:creationId xmlns:p14="http://schemas.microsoft.com/office/powerpoint/2010/main" val="13364686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AA327-71EB-AB47-AF22-A19F7586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15F54-A12C-394B-B0DA-4A4D9B5E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41258"/>
            <a:ext cx="10905066" cy="40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0249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21335-FCAF-1A42-A754-6EF52DE1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Modified Indirect Lighting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FE8C44-9332-6146-8806-4652AEE08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77571"/>
            <a:ext cx="10905066" cy="378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0830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A918-1476-DA4F-B042-BAE99A1E2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Incoming vs. Outgoing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7B8223-27D1-224E-A3BA-CC3132886A4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Incoming light: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2812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12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812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GB" sz="2812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is-IS" sz="2812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sz="2812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GB" sz="2812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812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812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GB" sz="2812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GB" sz="2812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GB" sz="2812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</m:sub>
                          <m:sup>
                            <m:r>
                              <a:rPr lang="en-GB" sz="2812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𝟐</m:t>
                            </m:r>
                          </m:sup>
                        </m:sSubSup>
                        <m:d>
                          <m:dPr>
                            <m:ctrlPr>
                              <a:rPr lang="mr-IN" sz="2812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GB" sz="2812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</m:d>
                      </m:sub>
                      <m:sup>
                        <m:r>
                          <a:rPr lang="en-GB" sz="2812" i="1">
                            <a:latin typeface="Cambria Math" charset="0"/>
                          </a:rPr>
                          <m:t> </m:t>
                        </m:r>
                      </m:sup>
                      <m:e>
                        <m:r>
                          <a:rPr lang="en-GB" sz="2812" i="1"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mr-IN" sz="2812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12" i="1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GB" sz="2812" i="1">
                                <a:latin typeface="Cambria Math" charset="0"/>
                              </a:rPr>
                              <m:t>,−</m:t>
                            </m:r>
                            <m:sSub>
                              <m:sSubPr>
                                <m:ctrlPr>
                                  <a:rPr lang="en-GB" sz="2812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GB" sz="2812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812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812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12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2812" i="1"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</m:e>
                    </m:nary>
                    <m:r>
                      <m:rPr>
                        <m:nor/>
                      </m:rPr>
                      <a:rPr lang="en-US" sz="2812" dirty="0"/>
                      <m:t>d</m:t>
                    </m:r>
                    <m:sSub>
                      <m:sSubPr>
                        <m:ctrlPr>
                          <a:rPr lang="en-GB" sz="2812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GB" sz="2812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GB" sz="2812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12"/>
              </a:p>
              <a:p>
                <a:r>
                  <a:rPr lang="en-US"/>
                  <a:t>Outgoing light: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2812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12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812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GB" sz="2812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is-IS" sz="2812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sz="2812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GB" sz="2812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812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</m:sub>
                      <m:sup>
                        <m:r>
                          <a:rPr lang="en-GB" sz="2812" i="1">
                            <a:latin typeface="Cambria Math" charset="0"/>
                          </a:rPr>
                          <m:t> </m:t>
                        </m:r>
                      </m:sup>
                      <m:e>
                        <m:nary>
                          <m:naryPr>
                            <m:ctrlPr>
                              <a:rPr lang="is-IS" sz="2812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812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GB" sz="2812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812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812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en-GB" sz="2812" b="1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812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GB" sz="2812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</m:sub>
                              <m:sup>
                                <m:r>
                                  <a:rPr lang="en-GB" sz="2812" b="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𝟐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mr-IN" sz="2812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GB" sz="2812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𝑃</m:t>
                                </m:r>
                              </m:e>
                            </m:d>
                          </m:sub>
                          <m:sup>
                            <m:r>
                              <a:rPr lang="en-GB" sz="2812" i="1">
                                <a:latin typeface="Cambria Math" charset="0"/>
                              </a:rPr>
                              <m:t> 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GB" sz="2812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12" i="1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GB" sz="2812" i="1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mr-IN" sz="2812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12" i="1"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GB" sz="2812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812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12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GB" sz="2812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sz="2812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812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12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GB" sz="2812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ctrlPr>
                                  <a:rPr lang="mr-IN" sz="2812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812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12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GB" sz="2812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sz="2812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∙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GB" sz="2812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2812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812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GB" sz="2812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</m:nary>
                        <m:r>
                          <m:rPr>
                            <m:nor/>
                          </m:rPr>
                          <a:rPr lang="en-US" sz="2812" dirty="0"/>
                          <m:t>d</m:t>
                        </m:r>
                        <m:sSub>
                          <m:sSubPr>
                            <m:ctrlPr>
                              <a:rPr lang="en-GB" sz="2812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GB" sz="2812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812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GB" sz="2812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GB" sz="2812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r>
                          <m:rPr>
                            <m:brk m:alnAt="23"/>
                          </m:rPr>
                          <a:rPr lang="is-IS" sz="2812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m:rPr>
                            <m:brk m:alnAt="23"/>
                          </m:rPr>
                          <a:rPr lang="en-GB" sz="2812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sz="2812"/>
              </a:p>
              <a:p>
                <a:r>
                  <a:rPr lang="en-US"/>
                  <a:t>Outgoing light is less (energy conservation)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2812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12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812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GB" sz="2812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sz="2812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12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812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endParaRPr lang="en-US" sz="2812"/>
              </a:p>
              <a:p>
                <a:r>
                  <a:rPr lang="en-US" sz="2812"/>
                  <a:t>And we can include this in the integral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7B8223-27D1-224E-A3BA-CC3132886A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2051" t="-3679" b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25404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dy of water under blue sky during night time">
            <a:extLst>
              <a:ext uri="{FF2B5EF4-FFF2-40B4-BE49-F238E27FC236}">
                <a16:creationId xmlns:a16="http://schemas.microsoft.com/office/drawing/2014/main" id="{83DBCF1C-FBBC-42CD-A76C-28AF7F62D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B99EE-C731-D345-B91F-31FF0C0A6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latin typeface="+mj-lt"/>
              </a:rPr>
              <a:t>Extinction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2CA5EAE-28EC-854C-97FA-81EBEDEFDB4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94109" y="2121763"/>
                <a:ext cx="6620505" cy="377301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200">
                    <a:latin typeface="+mn-lt"/>
                    <a:ea typeface="+mn-ea"/>
                  </a:rPr>
                  <a:t>The %age of light that is lost at each bounce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200">
                    <a:latin typeface="+mn-lt"/>
                    <a:ea typeface="+mn-ea"/>
                  </a:rPr>
                  <a:t>Represents photons that were </a:t>
                </a:r>
                <a:r>
                  <a:rPr lang="en-US" sz="2200" i="1">
                    <a:latin typeface="+mn-lt"/>
                    <a:ea typeface="+mn-ea"/>
                  </a:rPr>
                  <a:t>extinguished</a:t>
                </a:r>
                <a:r>
                  <a:rPr lang="en-US" sz="2200">
                    <a:latin typeface="+mn-lt"/>
                    <a:ea typeface="+mn-ea"/>
                  </a:rPr>
                  <a:t>: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𝑐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sub>
                    </m:sSub>
                    <m:r>
                      <a:rPr lang="en-US" sz="2200" b="0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sz="2200" b="0" i="1">
                        <a:latin typeface="Cambria Math" panose="02040503050406030204" pitchFamily="18" charset="0"/>
                        <a:ea typeface="+mn-ea"/>
                      </a:rPr>
                      <m:t>𝑃</m:t>
                    </m:r>
                    <m:r>
                      <a:rPr lang="en-US" sz="2200" b="0" i="1">
                        <a:latin typeface="Cambria Math" panose="02040503050406030204" pitchFamily="18" charset="0"/>
                        <a:ea typeface="+mn-ea"/>
                      </a:rPr>
                      <m:t>)= </m:t>
                    </m:r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𝐼</m:t>
                            </m:r>
                          </m:sub>
                        </m:sSub>
                        <m: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𝐼</m:t>
                            </m:r>
                          </m:sub>
                        </m:sSub>
                      </m:den>
                    </m:f>
                  </m:oMath>
                </a14:m>
                <a:endParaRPr lang="en-US" sz="2200">
                  <a:latin typeface="+mn-lt"/>
                  <a:ea typeface="+mn-ea"/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200">
                    <a:latin typeface="+mn-lt"/>
                    <a:ea typeface="+mn-ea"/>
                  </a:rPr>
                  <a:t>Used as probability that no bounce happened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200">
                    <a:latin typeface="+mn-lt"/>
                    <a:ea typeface="+mn-ea"/>
                  </a:rPr>
                  <a:t>i.e. terminates the recursion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200">
                    <a:latin typeface="+mn-lt"/>
                    <a:ea typeface="+mn-ea"/>
                  </a:rPr>
                  <a:t>Statistically guaranteed to do so eventually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200">
                    <a:latin typeface="+mn-lt"/>
                    <a:ea typeface="+mn-ea"/>
                  </a:rPr>
                  <a:t>so our code will work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2CA5EAE-28EC-854C-97FA-81EBEDEFD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4109" y="2121763"/>
                <a:ext cx="6620505" cy="3773010"/>
              </a:xfrm>
              <a:blipFill>
                <a:blip r:embed="rId3"/>
                <a:stretch>
                  <a:fillRect t="-7270" b="-662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83879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21F60-B11B-1541-8764-FD8E28AF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Extinction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E7EFF2-88FF-824E-AA2B-009FCF39C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86" y="1675227"/>
            <a:ext cx="1027882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3055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Recursion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We invoke pathTrace recursively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Each bounce generates more rays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But eventually all rays terminate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Due to extinction coefficient (the base case)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However, this is why the large run times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Real-time rendering is about optimising this</a:t>
            </a:r>
          </a:p>
        </p:txBody>
      </p:sp>
    </p:spTree>
    <p:extLst>
      <p:ext uri="{BB962C8B-B14F-4D97-AF65-F5344CB8AC3E}">
        <p14:creationId xmlns:p14="http://schemas.microsoft.com/office/powerpoint/2010/main" val="120018917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17E35-B139-8041-A10E-5FDCD108D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Simple Optimisation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281F9-7B76-F442-90C6-E8899C276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2410" y="704088"/>
            <a:ext cx="5135293" cy="52486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At every bounce, light attenuates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I.e. less of it carries forward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So pass that percentage into the recursion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Terminate when it drops below a threshold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e.g. 0.0001</a:t>
            </a:r>
          </a:p>
        </p:txBody>
      </p:sp>
    </p:spTree>
    <p:extLst>
      <p:ext uri="{BB962C8B-B14F-4D97-AF65-F5344CB8AC3E}">
        <p14:creationId xmlns:p14="http://schemas.microsoft.com/office/powerpoint/2010/main" val="296277916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5EA5D-15D0-CC44-8DC6-F1184CC57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Albedo Termination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469DF-5E6D-7F44-A96C-2A5AD7B2F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787" y="1675227"/>
            <a:ext cx="853242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4907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0C094-F25E-1440-8F2C-FD53B8D9A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Albedo Termination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1473A-DB19-314B-ABB5-F60CD58B0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27627"/>
            <a:ext cx="10905066" cy="40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455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Complex maths formulae on a blackboard">
            <a:extLst>
              <a:ext uri="{FF2B5EF4-FFF2-40B4-BE49-F238E27FC236}">
                <a16:creationId xmlns:a16="http://schemas.microsoft.com/office/drawing/2014/main" id="{E77EAFB8-D91D-465F-986A-391CA0665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45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Motivation"/>
          <p:cNvSpPr txBox="1"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latin typeface="+mj-lt"/>
              </a:rPr>
              <a:t>Rendering Equation</a:t>
            </a:r>
          </a:p>
        </p:txBody>
      </p:sp>
      <p:sp>
        <p:nvSpPr>
          <p:cNvPr id="36" name="We built Bézier curves in 2-D:…"/>
          <p:cNvSpPr txBox="1">
            <a:spLocks noGrp="1"/>
          </p:cNvSpPr>
          <p:nvPr>
            <p:ph type="body" idx="1"/>
          </p:nvPr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The answer according to physics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A single equation that captures all light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We will then have to convert it to code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But the idea is pretty simple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We will, however, need some assumptions</a:t>
            </a:r>
          </a:p>
        </p:txBody>
      </p:sp>
    </p:spTree>
    <p:extLst>
      <p:ext uri="{BB962C8B-B14F-4D97-AF65-F5344CB8AC3E}">
        <p14:creationId xmlns:p14="http://schemas.microsoft.com/office/powerpoint/2010/main" val="94951250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78F5-84D1-0F42-ABAC-8E29BF67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Area Luminaires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D171F-4885-9248-88DE-928D572D2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Each point on the surface of the light emits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We want to integrate over this area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Even if it has a funny shape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Solution: Monte Carlo simulation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Buried in Luminaire::Position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The sampling takes care of the integration</a:t>
            </a:r>
          </a:p>
        </p:txBody>
      </p:sp>
      <p:pic>
        <p:nvPicPr>
          <p:cNvPr id="3074" name="Picture 2" descr="white light bulb turned on in room">
            <a:extLst>
              <a:ext uri="{FF2B5EF4-FFF2-40B4-BE49-F238E27FC236}">
                <a16:creationId xmlns:a16="http://schemas.microsoft.com/office/drawing/2014/main" id="{29165D51-3941-4345-9D6E-FFB6F8508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6" r="46195" b="-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294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11214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0" name="Rectangle 7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water drops on body of water">
            <a:extLst>
              <a:ext uri="{FF2B5EF4-FFF2-40B4-BE49-F238E27FC236}">
                <a16:creationId xmlns:a16="http://schemas.microsoft.com/office/drawing/2014/main" id="{C99553AF-BA8E-45FD-B5C4-0A8B62609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1" name="Rectangle 7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E633B-2C25-2B4B-BC8A-741B6BDAE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latin typeface="+mj-lt"/>
              </a:rPr>
              <a:t>Impulse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51D52B4-ADB5-034A-99AA-015D1109272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31610" y="2434201"/>
                <a:ext cx="3822189" cy="3742762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700">
                    <a:latin typeface="+mn-lt"/>
                    <a:ea typeface="+mn-ea"/>
                  </a:rPr>
                  <a:t>We want 60% impulse reflection, 40% other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700">
                    <a:latin typeface="+mn-lt"/>
                    <a:ea typeface="+mn-ea"/>
                  </a:rPr>
                  <a:t>Treat like the extinction coefficient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700">
                    <a:latin typeface="+mn-lt"/>
                    <a:ea typeface="+mn-ea"/>
                  </a:rPr>
                  <a:t>Random number chooses codepath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1700">
                    <a:latin typeface="+mn-lt"/>
                    <a:ea typeface="+mn-ea"/>
                  </a:rPr>
                  <a:t>Perfect reflection</a:t>
                </a:r>
              </a:p>
              <a:p>
                <a:pPr lvl="2" indent="-228600">
                  <a:buFont typeface="Arial" panose="020B0604020202020204" pitchFamily="34" charset="0"/>
                  <a:buChar char="•"/>
                </a:pPr>
                <a:r>
                  <a:rPr lang="en-US" sz="1700">
                    <a:latin typeface="+mn-lt"/>
                    <a:ea typeface="+mn-ea"/>
                  </a:rPr>
                  <a:t>Uses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7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700" b="0" i="1">
                                <a:latin typeface="Cambria Math" panose="02040503050406030204" pitchFamily="18" charset="0"/>
                                <a:ea typeface="+mn-ea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700" b="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7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sz="1700" b="0" i="1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e>
                    </m:acc>
                    <m:r>
                      <a:rPr lang="en-US" sz="1700" b="0" i="1">
                        <a:latin typeface="Cambria Math" panose="02040503050406030204" pitchFamily="18" charset="0"/>
                        <a:ea typeface="+mn-ea"/>
                      </a:rPr>
                      <m:t>+(</m:t>
                    </m:r>
                    <m:acc>
                      <m:accPr>
                        <m:chr m:val="⃗"/>
                        <m:ctrlPr>
                          <a:rPr lang="en-US" sz="17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sz="1700" i="1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e>
                    </m:acc>
                    <m:r>
                      <a:rPr lang="en-US" sz="1700" b="0" i="1"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17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700" b="0" i="1">
                                <a:latin typeface="Cambria Math" panose="02040503050406030204" pitchFamily="18" charset="0"/>
                                <a:ea typeface="+mn-ea"/>
                              </a:rPr>
                              <m:t>𝑜</m:t>
                            </m:r>
                          </m:sub>
                        </m:sSub>
                      </m:e>
                    </m:acc>
                    <m:r>
                      <a:rPr lang="en-US" sz="1700" b="0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en-US" sz="1700">
                  <a:latin typeface="+mn-lt"/>
                  <a:ea typeface="+mn-ea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1700">
                    <a:latin typeface="+mn-lt"/>
                    <a:ea typeface="+mn-ea"/>
                  </a:rPr>
                  <a:t>Standard indirect reflection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51D52B4-ADB5-034A-99AA-015D110927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31610" y="2434201"/>
                <a:ext cx="3822189" cy="3742762"/>
              </a:xfrm>
              <a:blipFill>
                <a:blip r:embed="rId3"/>
                <a:stretch>
                  <a:fillRect t="-3257" r="-160" b="-293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83385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CE26B-F2F6-1749-B067-B64102D67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Impulse Reflection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C0AC7-C0C9-EB4D-A2B6-7AAC98A8E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84" y="1675227"/>
            <a:ext cx="892223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2090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Adding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806669" y="521419"/>
                <a:ext cx="7505698" cy="5811837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FFFF"/>
                    </a:solidFill>
                    <a:latin typeface="+mn-lt"/>
                    <a:ea typeface="+mn-ea"/>
                  </a:rPr>
                  <a:t>Substitute a scattering equation</a:t>
                </a:r>
                <a:endParaRPr lang="en-US" sz="2000" i="1" dirty="0">
                  <a:solidFill>
                    <a:srgbClr val="FFFFFF"/>
                  </a:solidFill>
                  <a:latin typeface="+mn-lt"/>
                  <a:ea typeface="+mn-ea"/>
                </a:endParaRPr>
              </a:p>
              <a:p>
                <a:pPr marL="428610"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𝑜𝑢𝑡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𝑃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ea"/>
                      </a:rPr>
                      <m:t>= </m:t>
                    </m:r>
                    <m:nary>
                      <m:nary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∈</m:t>
                        </m:r>
                        <m:sSup>
                          <m:sSupPr>
                            <m:ctrlP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𝑃</m:t>
                            </m:r>
                          </m:e>
                        </m:d>
                      </m:sub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</m:sup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𝑖𝑛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𝑃</m:t>
                            </m:r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,−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𝑃</m:t>
                            </m:r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nary>
                    <m:r>
                      <m:rPr>
                        <m:nor/>
                      </m:rPr>
                      <a:rPr lang="en-US" sz="2000">
                        <a:solidFill>
                          <a:srgbClr val="FFFFFF"/>
                        </a:solidFill>
                        <a:latin typeface="+mn-lt"/>
                        <a:ea typeface="+mn-ea"/>
                      </a:rPr>
                      <m:t>d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i="1" dirty="0">
                  <a:solidFill>
                    <a:srgbClr val="FFFFFF"/>
                  </a:solidFill>
                  <a:latin typeface="+mn-lt"/>
                  <a:ea typeface="+mn-ea"/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FFFF"/>
                    </a:solidFill>
                    <a:latin typeface="+mn-lt"/>
                    <a:ea typeface="+mn-ea"/>
                  </a:rPr>
                  <a:t>Integrates over </a:t>
                </a:r>
                <a:r>
                  <a:rPr lang="en-US" sz="2000" i="1" dirty="0">
                    <a:solidFill>
                      <a:srgbClr val="FFFFFF"/>
                    </a:solidFill>
                    <a:latin typeface="+mn-lt"/>
                    <a:ea typeface="+mn-ea"/>
                  </a:rPr>
                  <a:t>all</a:t>
                </a:r>
                <a:r>
                  <a:rPr lang="en-US" sz="2000" dirty="0">
                    <a:solidFill>
                      <a:srgbClr val="FFFFFF"/>
                    </a:solidFill>
                    <a:latin typeface="+mn-lt"/>
                    <a:ea typeface="+mn-ea"/>
                  </a:rPr>
                  <a:t> incoming directions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FFFF"/>
                    </a:solidFill>
                    <a:latin typeface="+mn-lt"/>
                    <a:ea typeface="+mn-ea"/>
                  </a:rPr>
                  <a:t>BRDF becomes BSDF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FFFF"/>
                    </a:solidFill>
                    <a:latin typeface="+mn-lt"/>
                    <a:ea typeface="+mn-ea"/>
                  </a:rPr>
                  <a:t>dot product now has absolute value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FFFF"/>
                    </a:solidFill>
                    <a:latin typeface="+mn-lt"/>
                    <a:ea typeface="+mn-ea"/>
                  </a:rPr>
                  <a:t>and we add in, out annotations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06669" y="521419"/>
                <a:ext cx="7505698" cy="581183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58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Sensor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890516" y="800100"/>
                <a:ext cx="7189216" cy="525780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+mn-lt"/>
                    <a:ea typeface="+mn-ea"/>
                  </a:rPr>
                  <a:t>Measuring the light is also an integral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𝑖𝑗</m:t>
                        </m:r>
                      </m:sub>
                    </m:sSub>
                    <m:r>
                      <a:rPr lang="en-US" sz="2200" b="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nary>
                      <m:naryPr>
                        <m:ctrlP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𝑈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×</m:t>
                        </m:r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𝑆</m:t>
                            </m:r>
                          </m:e>
                          <m:sup>
                            <m:r>
                              <m:rPr>
                                <m:brk m:alnAt="23"/>
                              </m:rP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𝑖𝑗</m:t>
                            </m:r>
                          </m:sub>
                        </m:sSub>
                        <m:d>
                          <m:dPr>
                            <m:ctrlP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𝑃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</m:d>
                        <m:sSub>
                          <m:sSubPr>
                            <m:ctrlP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𝑃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,−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sz="2200" b="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200" b="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𝑑𝑃𝑑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𝜔</m:t>
                        </m:r>
                      </m:e>
                    </m:nary>
                  </m:oMath>
                </a14:m>
                <a:endParaRPr lang="en-US" sz="2200" dirty="0">
                  <a:latin typeface="+mn-lt"/>
                  <a:ea typeface="+mn-ea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𝑀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200" dirty="0">
                    <a:latin typeface="+mn-lt"/>
                    <a:ea typeface="+mn-ea"/>
                  </a:rPr>
                  <a:t> describes the pixel &amp; it's cone of rays</a:t>
                </a:r>
              </a:p>
              <a:p>
                <a:pPr lvl="2" indent="-2286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+mn-lt"/>
                    <a:ea typeface="+mn-ea"/>
                  </a:rPr>
                  <a:t>Typically the same form for all pixels</a:t>
                </a:r>
              </a:p>
              <a:p>
                <a:pPr lvl="2" indent="-2286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+mn-lt"/>
                    <a:ea typeface="+mn-ea"/>
                  </a:rPr>
                  <a:t>Also known as the importance function	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+mn-lt"/>
                    <a:ea typeface="+mn-ea"/>
                  </a:rPr>
                  <a:t>Monte Carlo sample points on the pixel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+mn-lt"/>
                    <a:ea typeface="+mn-ea"/>
                  </a:rPr>
                  <a:t>They will integrate slightly different rays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+mn-lt"/>
                    <a:ea typeface="+mn-ea"/>
                  </a:rPr>
                  <a:t>Embed in Eye::Position or Pixel::Position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90516" y="800100"/>
                <a:ext cx="7189216" cy="52578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55489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FACC7-F1DF-4A62-BD22-E91E4D1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Images</a:t>
            </a:r>
            <a:r>
              <a:rPr lang="pt-PT" dirty="0"/>
              <a:t> </a:t>
            </a:r>
            <a:r>
              <a:rPr lang="pt-PT" dirty="0" err="1"/>
              <a:t>by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A954A48-0E73-48C2-95B8-0B9B1D720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S7 Martin </a:t>
            </a:r>
            <a:r>
              <a:rPr lang="pt-PT" dirty="0" err="1"/>
              <a:t>Lostak</a:t>
            </a:r>
            <a:endParaRPr lang="pt-PT" dirty="0"/>
          </a:p>
          <a:p>
            <a:r>
              <a:rPr lang="pt-PT" dirty="0"/>
              <a:t>S24 Tasos Mansour</a:t>
            </a:r>
          </a:p>
          <a:p>
            <a:r>
              <a:rPr lang="pt-PT" dirty="0"/>
              <a:t>S30 Giorgio </a:t>
            </a:r>
            <a:r>
              <a:rPr lang="pt-PT" dirty="0" err="1"/>
              <a:t>Trovato</a:t>
            </a:r>
            <a:endParaRPr lang="pt-PT" dirty="0"/>
          </a:p>
          <a:p>
            <a:r>
              <a:rPr lang="pt-PT" dirty="0"/>
              <a:t>S31 </a:t>
            </a:r>
            <a:r>
              <a:rPr lang="pt-PT" dirty="0" err="1"/>
              <a:t>Pat</a:t>
            </a:r>
            <a:r>
              <a:rPr lang="pt-PT" dirty="0"/>
              <a:t> </a:t>
            </a:r>
            <a:r>
              <a:rPr lang="pt-PT" dirty="0" err="1"/>
              <a:t>Whelen</a:t>
            </a:r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3999352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7987" y="2431765"/>
                <a:ext cx="8276026" cy="3320031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</a:rPr>
                  <a:t>Initially, assume reflection only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</a:rPr>
                  <a:t>i.e. scattering is defined by a BRDF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𝑓</m:t>
                        </m:r>
                      </m:e>
                      <m:sub>
                        <m: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sub>
                    </m:sSub>
                  </m:oMath>
                </a14:m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</a:rPr>
                  <a:t>broken in two parts</a:t>
                </a:r>
              </a:p>
              <a:p>
                <a:pPr lvl="2" indent="-22860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</a:rPr>
                  <a:t>impulse (mirror) reflection/transmission</a:t>
                </a:r>
              </a:p>
              <a:p>
                <a:pPr lvl="2" indent="-22860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</a:rPr>
                  <a:t>scattering via integration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</a:rPr>
                  <a:t>Point (impulse) and area (integral) luminaires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</a:rPr>
                  <a:t>Scene is finite and constructed of manifolds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7987" y="2431765"/>
                <a:ext cx="8276026" cy="3320031"/>
              </a:xfrm>
              <a:blipFill>
                <a:blip r:embed="rId2"/>
                <a:stretch>
                  <a:fillRect t="-6789" b="-605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042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036" y="548640"/>
            <a:ext cx="9916632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More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7987" y="2431767"/>
                <a:ext cx="8276026" cy="368515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</a:rPr>
                  <a:t>Escaping light disappears (black sphere)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</a:rPr>
                  <a:t>Ray-casting function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𝑅</m:t>
                    </m:r>
                    <m:r>
                      <a:rPr lang="en-US" sz="2000" b="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  <m:r>
                      <a:rPr lang="en-US" sz="2000" b="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ℳ</m:t>
                    </m:r>
                    <m:r>
                      <a:rPr lang="en-US" sz="2000" b="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sSup>
                      <m:sSupPr>
                        <m:ctrlPr>
                          <a:rPr lang="en-US" sz="20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p>
                        <m:r>
                          <a:rPr lang="en-US" sz="20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p>
                    </m:sSup>
                    <m:r>
                      <a:rPr lang="en-US" sz="2000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lang="en-US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ℳ</m:t>
                    </m:r>
                  </m:oMath>
                </a14:m>
                <a:endPara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</a:rPr>
                  <a:t>finds first intersection Q along ray (P, d)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</a:rPr>
                  <a:t>Steady-state (no time dependence)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</a:rPr>
                  <a:t>Radiance only (no wavelength dependence)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</a:rPr>
                  <a:t>Emitted radiance at all points: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sup>
                    </m:sSup>
                    <m:r>
                      <a:rPr lang="en-US" sz="2000" b="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  <m:r>
                      <a:rPr lang="en-US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ℳ</m:t>
                    </m:r>
                    <m:r>
                      <a:rPr lang="en-US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sSup>
                      <m:sSupPr>
                        <m:ctrlPr>
                          <a:rPr lang="en-US" sz="20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p>
                        <m:r>
                          <a:rPr lang="en-US" sz="20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p>
                    </m:sSup>
                    <m:r>
                      <a:rPr lang="en-US" sz="2000" b="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lang="en-US" sz="2000" b="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ℝ</m:t>
                    </m:r>
                    <m:r>
                      <a:rPr lang="en-US" sz="2000" b="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: 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𝑃</m:t>
                        </m:r>
                        <m:r>
                          <a:rPr lang="en-US" sz="20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sz="20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𝜔</m:t>
                        </m:r>
                      </m:e>
                    </m:d>
                    <m:r>
                      <a:rPr lang="en-US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𝑃</m:t>
                        </m:r>
                        <m:r>
                          <a:rPr lang="en-US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𝜔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7987" y="2431767"/>
                <a:ext cx="8276026" cy="3685156"/>
              </a:xfrm>
              <a:blipFill>
                <a:blip r:embed="rId2"/>
                <a:stretch>
                  <a:fillRect t="-2815" b="-248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77940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53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531" i="1">
                            <a:latin typeface="Cambria Math" charset="0"/>
                          </a:rPr>
                          <m:t>𝐿</m:t>
                        </m:r>
                      </m:e>
                      <m:sup>
                        <m:r>
                          <a:rPr lang="en-GB" sz="2531" i="1">
                            <a:latin typeface="Cambria Math" charset="0"/>
                          </a:rPr>
                          <m:t>𝑟𝑒𝑓</m:t>
                        </m:r>
                      </m:sup>
                    </m:sSup>
                    <m:d>
                      <m:dPr>
                        <m:ctrlPr>
                          <a:rPr lang="mr-IN" sz="253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531" i="1">
                            <a:latin typeface="Cambria Math" charset="0"/>
                          </a:rPr>
                          <m:t>𝑃</m:t>
                        </m:r>
                        <m:r>
                          <a:rPr lang="en-GB" sz="2531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53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531" i="1">
                        <a:latin typeface="Cambria Math" charset="0"/>
                      </a:rPr>
                      <m:t>=</m:t>
                    </m:r>
                    <m:nary>
                      <m:naryPr>
                        <m:ctrlPr>
                          <a:rPr lang="is-IS" sz="253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sz="253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GB" sz="2531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GB" sz="2531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GB" sz="2531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</m:sub>
                          <m:sup>
                            <m:r>
                              <a:rPr lang="en-GB" sz="2531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𝟐</m:t>
                            </m:r>
                          </m:sup>
                        </m:sSubSup>
                        <m:d>
                          <m:dPr>
                            <m:ctrlPr>
                              <a:rPr lang="mr-IN" sz="253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</m:d>
                      </m:sub>
                      <m:sup>
                        <m:r>
                          <a:rPr lang="en-GB" sz="2531" i="1">
                            <a:latin typeface="Cambria Math" charset="0"/>
                          </a:rPr>
                          <m:t> </m:t>
                        </m:r>
                      </m:sup>
                      <m:e>
                        <m:r>
                          <a:rPr lang="en-GB" sz="2531" i="1"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mr-IN" sz="253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531" i="1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GB" sz="2531" i="1">
                                <a:latin typeface="Cambria Math" charset="0"/>
                              </a:rPr>
                              <m:t>,−</m:t>
                            </m:r>
                            <m:sSub>
                              <m:sSubPr>
                                <m:ctrlPr>
                                  <a:rPr lang="en-GB" sz="2531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GB" sz="253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53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53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531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2531" i="1"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mr-IN" sz="253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531" i="1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GB" sz="2531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531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GB" sz="253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53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531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GB" sz="253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53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mr-IN" sz="253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531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GB" sz="253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53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GB" sz="2531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2531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53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GB" sz="253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nary>
                    <m:r>
                      <m:rPr>
                        <m:nor/>
                      </m:rPr>
                      <a:rPr lang="en-US" sz="2531" dirty="0"/>
                      <m:t>d</m:t>
                    </m:r>
                    <m:sSub>
                      <m:sSubPr>
                        <m:ctrlPr>
                          <a:rPr lang="en-GB" sz="253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53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53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531" i="1">
                            <a:latin typeface="Cambria Math" charset="0"/>
                          </a:rPr>
                          <m:t>𝐿</m:t>
                        </m:r>
                      </m:e>
                      <m:sup>
                        <m:r>
                          <a:rPr lang="en-GB" sz="2531" i="1">
                            <a:latin typeface="Cambria Math" charset="0"/>
                          </a:rPr>
                          <m:t>𝑟𝑒𝑓</m:t>
                        </m:r>
                      </m:sup>
                    </m:sSup>
                    <m:d>
                      <m:dPr>
                        <m:ctrlPr>
                          <a:rPr lang="mr-IN" sz="253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531" i="1">
                            <a:latin typeface="Cambria Math" charset="0"/>
                          </a:rPr>
                          <m:t>𝑃</m:t>
                        </m:r>
                        <m:r>
                          <a:rPr lang="en-GB" sz="2531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53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531" dirty="0"/>
                  <a:t>:   			Light reflected at P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53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531" dirty="0"/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is-IS" sz="253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sz="253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GB" sz="2531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GB" sz="2531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GB" sz="2531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</m:sub>
                          <m:sup>
                            <m:r>
                              <a:rPr lang="en-GB" sz="2531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𝟐</m:t>
                            </m:r>
                          </m:sup>
                        </m:sSubSup>
                        <m:d>
                          <m:dPr>
                            <m:ctrlPr>
                              <a:rPr lang="mr-IN" sz="253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</m:d>
                      </m:sub>
                      <m:sup>
                        <m:r>
                          <a:rPr lang="en-GB" sz="2531" i="1">
                            <a:latin typeface="Cambria Math" charset="0"/>
                          </a:rPr>
                          <m:t> </m:t>
                        </m:r>
                      </m:sup>
                      <m:e>
                        <m:r>
                          <a:rPr lang="en-GB" sz="2531" i="1">
                            <a:latin typeface="Cambria Math" charset="0"/>
                          </a:rPr>
                          <m:t>…</m:t>
                        </m:r>
                      </m:e>
                    </m:nary>
                    <m:r>
                      <m:rPr>
                        <m:nor/>
                      </m:rPr>
                      <a:rPr lang="en-US" sz="2531" dirty="0"/>
                      <m:t>d</m:t>
                    </m:r>
                    <m:sSub>
                      <m:sSubPr>
                        <m:ctrlPr>
                          <a:rPr lang="en-GB" sz="253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GB" sz="2531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sz="2531" dirty="0"/>
                  <a:t>			Integral over all incoming directions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53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531" dirty="0"/>
              </a:p>
              <a:p>
                <a14:m>
                  <m:oMath xmlns:m="http://schemas.openxmlformats.org/officeDocument/2006/math">
                    <m:r>
                      <a:rPr lang="en-GB" sz="2531" i="1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mr-IN" sz="253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531" i="1">
                            <a:latin typeface="Cambria Math" charset="0"/>
                          </a:rPr>
                          <m:t>𝑃</m:t>
                        </m:r>
                        <m:r>
                          <a:rPr lang="en-GB" sz="2531" i="1">
                            <a:latin typeface="Cambria Math" charset="0"/>
                          </a:rPr>
                          <m:t>,−</m:t>
                        </m:r>
                        <m:sSub>
                          <m:sSubPr>
                            <m:ctrlPr>
                              <a:rPr lang="en-GB" sz="253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531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sz="2531" dirty="0"/>
                  <a:t>			Light flow coming </a:t>
                </a:r>
                <a:r>
                  <a:rPr lang="en-US" sz="2531" i="1" dirty="0"/>
                  <a:t>in</a:t>
                </a:r>
                <a:r>
                  <a:rPr lang="en-US" sz="2531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53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53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53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531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GB" sz="2531" i="1">
                            <a:latin typeface="Cambria Math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mr-IN" sz="253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531" i="1">
                            <a:latin typeface="Cambria Math" charset="0"/>
                          </a:rPr>
                          <m:t>𝑃</m:t>
                        </m:r>
                        <m:r>
                          <a:rPr lang="en-GB" sz="2531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53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53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531" dirty="0"/>
                  <a:t>:			BRDF: reflectance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53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531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53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sz="253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53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GB" sz="2531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GB" sz="253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253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531" dirty="0"/>
                  <a:t>:				Dot product for angled patch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75378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382" y="666307"/>
            <a:ext cx="8548386" cy="12824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Adding Emission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93789" y="2172006"/>
                <a:ext cx="7932537" cy="4076394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latin typeface="+mn-lt"/>
                    <a:ea typeface="+mn-ea"/>
                  </a:rPr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𝑟𝑒𝑓</m:t>
                        </m:r>
                      </m:sup>
                    </m:sSup>
                  </m:oMath>
                </a14:m>
                <a:endParaRPr lang="en-US" sz="2000" i="1" dirty="0">
                  <a:latin typeface="+mn-lt"/>
                  <a:ea typeface="+mn-ea"/>
                </a:endParaRPr>
              </a:p>
              <a:p>
                <a:pPr marL="669703" lvl="2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  <a:ea typeface="+mn-ea"/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∈</m:t>
                        </m:r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+mn-ea"/>
                              </a:rPr>
                              <m:t>𝑺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+mn-ea"/>
                              </a:rPr>
                              <m:t>+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𝑃</m:t>
                            </m:r>
                          </m:e>
                        </m:d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,−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nary>
                    <m:r>
                      <m:rPr>
                        <m:nor/>
                      </m:rPr>
                      <a:rPr lang="en-US">
                        <a:latin typeface="+mn-lt"/>
                        <a:ea typeface="+mn-ea"/>
                      </a:rPr>
                      <m:t>d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+mn-lt"/>
                  <a:ea typeface="+mn-ea"/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latin typeface="+mn-lt"/>
                    <a:ea typeface="+mn-ea"/>
                  </a:rPr>
                  <a:t> is the surface radiance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𝑟𝑒𝑓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latin typeface="+mn-lt"/>
                    <a:ea typeface="+mn-ea"/>
                  </a:rPr>
                  <a:t> is the field radiance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  <a:ea typeface="+mn-ea"/>
                  </a:rPr>
                  <a:t>Originally described by </a:t>
                </a:r>
                <a:r>
                  <a:rPr lang="en-US" sz="2000" dirty="0" err="1">
                    <a:latin typeface="+mn-lt"/>
                    <a:ea typeface="+mn-ea"/>
                  </a:rPr>
                  <a:t>Kajiya</a:t>
                </a:r>
                <a:r>
                  <a:rPr lang="en-US" sz="2000" dirty="0">
                    <a:latin typeface="+mn-lt"/>
                    <a:ea typeface="+mn-ea"/>
                  </a:rPr>
                  <a:t> and by </a:t>
                </a:r>
                <a:r>
                  <a:rPr lang="en-US" sz="2000" dirty="0" err="1">
                    <a:latin typeface="+mn-lt"/>
                    <a:ea typeface="+mn-ea"/>
                  </a:rPr>
                  <a:t>Immel</a:t>
                </a:r>
                <a:r>
                  <a:rPr lang="en-US" sz="2000" dirty="0">
                    <a:latin typeface="+mn-lt"/>
                    <a:ea typeface="+mn-ea"/>
                  </a:rPr>
                  <a:t> in 1986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  <a:ea typeface="+mn-ea"/>
                  </a:rPr>
                  <a:t>This is an integral equation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  <a:ea typeface="+mn-ea"/>
                  </a:rPr>
                  <a:t>Effectively impossible to solve analytically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3789" y="2172006"/>
                <a:ext cx="7932537" cy="407639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6" name="Picture 2" descr="red and white heart shape light">
            <a:extLst>
              <a:ext uri="{FF2B5EF4-FFF2-40B4-BE49-F238E27FC236}">
                <a16:creationId xmlns:a16="http://schemas.microsoft.com/office/drawing/2014/main" id="{E8B38DFF-1302-4076-BB6F-6ECA2F998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0" r="27464"/>
          <a:stretch/>
        </p:blipFill>
        <p:spPr bwMode="auto">
          <a:xfrm>
            <a:off x="7583079" y="-1"/>
            <a:ext cx="46089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05423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Transport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7986" y="2431765"/>
                <a:ext cx="9131771" cy="3320031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</a:rPr>
                  <a:t>Field radiance has to come from somewhere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</a:rPr>
                  <a:t>So trace back along each direction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</a:rPr>
                  <a:t>It must be the </a:t>
                </a:r>
                <a:r>
                  <a:rPr lang="en-US" sz="2000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</a:rPr>
                  <a:t>outgoing</a:t>
                </a: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</a:rPr>
                  <a:t> light from somewhere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𝐿</m:t>
                    </m:r>
                    <m:d>
                      <m:dPr>
                        <m:ctrlPr>
                          <a:rPr lang="en-US" sz="20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𝑃</m:t>
                        </m:r>
                        <m:r>
                          <a:rPr lang="en-US" sz="20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,−</m:t>
                        </m:r>
                        <m:sSub>
                          <m:sSubPr>
                            <m:ctrlPr>
                              <a:rPr lang="en-US" sz="2000" b="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b="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sz="2000" b="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𝐿</m:t>
                    </m:r>
                    <m:d>
                      <m:dPr>
                        <m:ctrlPr>
                          <a:rPr lang="en-US" sz="20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𝑃</m:t>
                            </m:r>
                            <m:r>
                              <a:rPr lang="en-US" sz="2000" b="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</a:rPr>
                  <a:t>Results in: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𝑃</m:t>
                        </m:r>
                        <m:r>
                          <a:rPr lang="en-US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𝑃</m:t>
                        </m:r>
                        <m:r>
                          <a:rPr lang="en-US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∈</m:t>
                        </m:r>
                        <m:sSubSup>
                          <m:sSubSupPr>
                            <m:ctrlPr>
                              <a:rPr lang="en-US" sz="20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+</m:t>
                            </m:r>
                          </m:sub>
                          <m:sup>
                            <m:r>
                              <a:rPr lang="en-US" sz="20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𝑃</m:t>
                            </m:r>
                          </m:e>
                        </m:d>
                      </m:sub>
                      <m:sup>
                        <m:r>
                          <a:rPr lang="en-US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𝑃</m:t>
                                </m:r>
                                <m:r>
                                  <a:rPr lang="en-US" sz="20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,−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𝑃</m:t>
                            </m:r>
                            <m: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nary>
                    <m:r>
                      <m:rPr>
                        <m:nor/>
                      </m:rPr>
                      <a:rPr lang="en-US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</a:rPr>
                      <m:t>d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7986" y="2431765"/>
                <a:ext cx="9131771" cy="3320031"/>
              </a:xfrm>
              <a:blipFill>
                <a:blip r:embed="rId2"/>
                <a:stretch>
                  <a:fillRect t="-10092" b="-1302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8329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+mj-lt"/>
              </a:rPr>
              <a:t>Solving Computationally</a:t>
            </a:r>
          </a:p>
        </p:txBody>
      </p:sp>
      <p:pic>
        <p:nvPicPr>
          <p:cNvPr id="5" name="Picture 4" descr="Abstract background of mesh on pink">
            <a:extLst>
              <a:ext uri="{FF2B5EF4-FFF2-40B4-BE49-F238E27FC236}">
                <a16:creationId xmlns:a16="http://schemas.microsoft.com/office/drawing/2014/main" id="{490A8A01-49B9-4034-B613-A51015A2D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63" r="25391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1" y="2201958"/>
            <a:ext cx="6781800" cy="39007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For each ray (pixel)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Find first intersection along ray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On the first bounce, add emission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Add direct light from point (impulse) lights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Add direct light from area lights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Add indirect light from reflections</a:t>
            </a:r>
          </a:p>
        </p:txBody>
      </p:sp>
    </p:spTree>
    <p:extLst>
      <p:ext uri="{BB962C8B-B14F-4D97-AF65-F5344CB8AC3E}">
        <p14:creationId xmlns:p14="http://schemas.microsoft.com/office/powerpoint/2010/main" val="300689934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878</Words>
  <Application>Microsoft Office PowerPoint</Application>
  <PresentationFormat>Widescreen</PresentationFormat>
  <Paragraphs>163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Gill Sans</vt:lpstr>
      <vt:lpstr>Arial</vt:lpstr>
      <vt:lpstr>Calibri</vt:lpstr>
      <vt:lpstr>Calisto MT</vt:lpstr>
      <vt:lpstr>Cambria</vt:lpstr>
      <vt:lpstr>Cambria Math</vt:lpstr>
      <vt:lpstr>Palatino Linotype</vt:lpstr>
      <vt:lpstr>Tema do Office</vt:lpstr>
      <vt:lpstr>Raytracing</vt:lpstr>
      <vt:lpstr>Agenda</vt:lpstr>
      <vt:lpstr>Rendering Equation</vt:lpstr>
      <vt:lpstr>Assumptions</vt:lpstr>
      <vt:lpstr>More Assumptions</vt:lpstr>
      <vt:lpstr>Rendering Equation</vt:lpstr>
      <vt:lpstr>Adding Emission</vt:lpstr>
      <vt:lpstr>Transport Equation</vt:lpstr>
      <vt:lpstr>Solving Computationally</vt:lpstr>
      <vt:lpstr>Surface Element Class</vt:lpstr>
      <vt:lpstr>A Simple Raytracer</vt:lpstr>
      <vt:lpstr>Path Trace Function</vt:lpstr>
      <vt:lpstr>Lighting Functions</vt:lpstr>
      <vt:lpstr>Intersection Problems</vt:lpstr>
      <vt:lpstr>Upgrading Direct Lighting</vt:lpstr>
      <vt:lpstr>Shadows &amp; Attenuation</vt:lpstr>
      <vt:lpstr>Indirect Lighting</vt:lpstr>
      <vt:lpstr>Inefficient Integration</vt:lpstr>
      <vt:lpstr>More Efficient Integration</vt:lpstr>
      <vt:lpstr>Inverting the Loops</vt:lpstr>
      <vt:lpstr>Image Loop</vt:lpstr>
      <vt:lpstr>Modified Indirect Lighting</vt:lpstr>
      <vt:lpstr>Incoming vs. Outgoing</vt:lpstr>
      <vt:lpstr>Extinction Coefficient</vt:lpstr>
      <vt:lpstr>Extinction Code</vt:lpstr>
      <vt:lpstr>Recursion</vt:lpstr>
      <vt:lpstr>Simple Optimisation</vt:lpstr>
      <vt:lpstr>Albedo Termination</vt:lpstr>
      <vt:lpstr>Albedo Termination</vt:lpstr>
      <vt:lpstr>Area Luminaires</vt:lpstr>
      <vt:lpstr>Impulse Reflection</vt:lpstr>
      <vt:lpstr>Impulse Reflection Code</vt:lpstr>
      <vt:lpstr>Adding Transmission</vt:lpstr>
      <vt:lpstr>Sensor Modelling</vt:lpstr>
      <vt:lpstr>Images by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Rafael Kuffner dos Anjos</dc:creator>
  <cp:lastModifiedBy>Rafael</cp:lastModifiedBy>
  <cp:revision>2</cp:revision>
  <dcterms:created xsi:type="dcterms:W3CDTF">2021-09-14T08:44:47Z</dcterms:created>
  <dcterms:modified xsi:type="dcterms:W3CDTF">2021-11-04T14:53:47Z</dcterms:modified>
</cp:coreProperties>
</file>